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309" r:id="rId2"/>
    <p:sldId id="281" r:id="rId3"/>
    <p:sldId id="282" r:id="rId4"/>
    <p:sldId id="317" r:id="rId5"/>
    <p:sldId id="388" r:id="rId6"/>
    <p:sldId id="358" r:id="rId7"/>
    <p:sldId id="389" r:id="rId8"/>
    <p:sldId id="359" r:id="rId9"/>
    <p:sldId id="360" r:id="rId10"/>
    <p:sldId id="361" r:id="rId11"/>
    <p:sldId id="362" r:id="rId12"/>
    <p:sldId id="364" r:id="rId13"/>
    <p:sldId id="390" r:id="rId14"/>
    <p:sldId id="339" r:id="rId15"/>
    <p:sldId id="397" r:id="rId16"/>
    <p:sldId id="365" r:id="rId17"/>
    <p:sldId id="369" r:id="rId18"/>
    <p:sldId id="368" r:id="rId19"/>
    <p:sldId id="342" r:id="rId20"/>
    <p:sldId id="343" r:id="rId21"/>
    <p:sldId id="344" r:id="rId22"/>
    <p:sldId id="345" r:id="rId23"/>
    <p:sldId id="346" r:id="rId24"/>
    <p:sldId id="399" r:id="rId25"/>
    <p:sldId id="396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260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45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1E5043-BEAC-478C-9D51-1EE7E48EA117}" type="doc">
      <dgm:prSet loTypeId="urn:microsoft.com/office/officeart/2005/8/layout/vList2" loCatId="list" qsTypeId="urn:microsoft.com/office/officeart/2005/8/quickstyle/3d2" qsCatId="3D" csTypeId="urn:microsoft.com/office/officeart/2005/8/colors/accent2_4" csCatId="accent2" phldr="1"/>
      <dgm:spPr/>
      <dgm:t>
        <a:bodyPr/>
        <a:lstStyle/>
        <a:p>
          <a:endParaRPr lang="es-ES"/>
        </a:p>
      </dgm:t>
    </dgm:pt>
    <dgm:pt modelId="{4A1B90FC-7A6E-49D2-8F86-C9871C82FBF3}">
      <dgm:prSet/>
      <dgm:spPr/>
      <dgm:t>
        <a:bodyPr/>
        <a:lstStyle/>
        <a:p>
          <a:pPr algn="ctr" rtl="0"/>
          <a:r>
            <a:rPr lang="es-ES" dirty="0" smtClean="0"/>
            <a:t>Ayudar a las “comunidades” a mirarse desde la perspectiva de las personas mayores… a fin de identificar en qué aspectos y de qué manera pueden ser más amigables con los mayores</a:t>
          </a:r>
          <a:endParaRPr lang="es-ES" dirty="0"/>
        </a:p>
      </dgm:t>
    </dgm:pt>
    <dgm:pt modelId="{CFD612F7-DB27-4247-927C-4B542560B15D}" type="parTrans" cxnId="{D0BB25D6-4263-48DD-9979-DF134F3714F0}">
      <dgm:prSet/>
      <dgm:spPr/>
      <dgm:t>
        <a:bodyPr/>
        <a:lstStyle/>
        <a:p>
          <a:endParaRPr lang="es-ES"/>
        </a:p>
      </dgm:t>
    </dgm:pt>
    <dgm:pt modelId="{302956A4-0B07-457D-B91B-2425FD148CA6}" type="sibTrans" cxnId="{D0BB25D6-4263-48DD-9979-DF134F3714F0}">
      <dgm:prSet/>
      <dgm:spPr/>
      <dgm:t>
        <a:bodyPr/>
        <a:lstStyle/>
        <a:p>
          <a:endParaRPr lang="es-ES"/>
        </a:p>
      </dgm:t>
    </dgm:pt>
    <dgm:pt modelId="{4907B194-A4AF-43FA-8325-AF6284469632}" type="pres">
      <dgm:prSet presAssocID="{DF1E5043-BEAC-478C-9D51-1EE7E48EA1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5181550-56B8-4626-B689-97C15E1C9D6E}" type="pres">
      <dgm:prSet presAssocID="{4A1B90FC-7A6E-49D2-8F86-C9871C82FBF3}" presName="parentText" presStyleLbl="node1" presStyleIdx="0" presStyleCnt="1" custScaleY="7660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66CEC36-28BD-4039-8280-F749C53D68CA}" type="presOf" srcId="{4A1B90FC-7A6E-49D2-8F86-C9871C82FBF3}" destId="{95181550-56B8-4626-B689-97C15E1C9D6E}" srcOrd="0" destOrd="0" presId="urn:microsoft.com/office/officeart/2005/8/layout/vList2"/>
    <dgm:cxn modelId="{9F800342-ABA6-43F6-8C87-14A92B130F0F}" type="presOf" srcId="{DF1E5043-BEAC-478C-9D51-1EE7E48EA117}" destId="{4907B194-A4AF-43FA-8325-AF6284469632}" srcOrd="0" destOrd="0" presId="urn:microsoft.com/office/officeart/2005/8/layout/vList2"/>
    <dgm:cxn modelId="{D0BB25D6-4263-48DD-9979-DF134F3714F0}" srcId="{DF1E5043-BEAC-478C-9D51-1EE7E48EA117}" destId="{4A1B90FC-7A6E-49D2-8F86-C9871C82FBF3}" srcOrd="0" destOrd="0" parTransId="{CFD612F7-DB27-4247-927C-4B542560B15D}" sibTransId="{302956A4-0B07-457D-B91B-2425FD148CA6}"/>
    <dgm:cxn modelId="{726D3959-D3A2-4A13-8983-447B50FD638F}" type="presParOf" srcId="{4907B194-A4AF-43FA-8325-AF6284469632}" destId="{95181550-56B8-4626-B689-97C15E1C9D6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B1550A-84D8-4F2B-801D-80E2D025FF65}" type="doc">
      <dgm:prSet loTypeId="urn:microsoft.com/office/officeart/2005/8/layout/pyramid1" loCatId="pyramid" qsTypeId="urn:microsoft.com/office/officeart/2005/8/quickstyle/3d2" qsCatId="3D" csTypeId="urn:microsoft.com/office/officeart/2005/8/colors/colorful1#1" csCatId="colorful" phldr="1"/>
      <dgm:spPr/>
    </dgm:pt>
    <dgm:pt modelId="{9881EA1C-145F-49A0-840F-AEE4732CE0BA}">
      <dgm:prSet phldrT="[Texto]" custT="1"/>
      <dgm:spPr/>
      <dgm:t>
        <a:bodyPr/>
        <a:lstStyle/>
        <a:p>
          <a:r>
            <a:rPr lang="es-ES" sz="1050" dirty="0" smtClean="0"/>
            <a:t>Responsables políticos, planificadores</a:t>
          </a:r>
          <a:endParaRPr lang="es-ES" sz="1050" dirty="0"/>
        </a:p>
      </dgm:t>
    </dgm:pt>
    <dgm:pt modelId="{D7170D26-2F4D-4D5D-94E8-E869DD04EA8F}" type="parTrans" cxnId="{67B0CE05-E6B1-42C6-81B8-EFA66E35BD42}">
      <dgm:prSet/>
      <dgm:spPr/>
      <dgm:t>
        <a:bodyPr/>
        <a:lstStyle/>
        <a:p>
          <a:endParaRPr lang="es-ES"/>
        </a:p>
      </dgm:t>
    </dgm:pt>
    <dgm:pt modelId="{F69D1665-2BE5-483B-803C-E26BE5921FF2}" type="sibTrans" cxnId="{67B0CE05-E6B1-42C6-81B8-EFA66E35BD42}">
      <dgm:prSet/>
      <dgm:spPr/>
      <dgm:t>
        <a:bodyPr/>
        <a:lstStyle/>
        <a:p>
          <a:endParaRPr lang="es-ES"/>
        </a:p>
      </dgm:t>
    </dgm:pt>
    <dgm:pt modelId="{D1FD6B9C-9166-4BE3-8CB1-3739EA020D15}">
      <dgm:prSet phldrT="[Texto]" custT="1"/>
      <dgm:spPr/>
      <dgm:t>
        <a:bodyPr/>
        <a:lstStyle/>
        <a:p>
          <a:pPr algn="ctr"/>
          <a:r>
            <a:rPr lang="es-ES" sz="1050" dirty="0" smtClean="0"/>
            <a:t>Proveedores de servicios, </a:t>
          </a:r>
          <a:r>
            <a:rPr lang="es-ES" sz="1050" dirty="0" err="1" smtClean="0"/>
            <a:t>ONGs</a:t>
          </a:r>
          <a:r>
            <a:rPr lang="es-ES" sz="1050" dirty="0" smtClean="0"/>
            <a:t>, cuidadores y familiares</a:t>
          </a:r>
          <a:endParaRPr lang="es-ES" sz="1050" dirty="0"/>
        </a:p>
      </dgm:t>
    </dgm:pt>
    <dgm:pt modelId="{36D2F756-AA22-455A-91C2-D7DD8DE5FF33}" type="parTrans" cxnId="{7D02FC4C-226F-4024-A0E1-13F5D6B43FF2}">
      <dgm:prSet/>
      <dgm:spPr/>
      <dgm:t>
        <a:bodyPr/>
        <a:lstStyle/>
        <a:p>
          <a:endParaRPr lang="es-ES"/>
        </a:p>
      </dgm:t>
    </dgm:pt>
    <dgm:pt modelId="{10FE0EB5-4CAF-4FA0-BF34-F90DFDC4729C}" type="sibTrans" cxnId="{7D02FC4C-226F-4024-A0E1-13F5D6B43FF2}">
      <dgm:prSet/>
      <dgm:spPr/>
      <dgm:t>
        <a:bodyPr/>
        <a:lstStyle/>
        <a:p>
          <a:endParaRPr lang="es-ES"/>
        </a:p>
      </dgm:t>
    </dgm:pt>
    <dgm:pt modelId="{91B01D76-461C-4D51-BB77-DCA04BC2ACCF}">
      <dgm:prSet phldrT="[Texto]" custT="1"/>
      <dgm:spPr/>
      <dgm:t>
        <a:bodyPr/>
        <a:lstStyle/>
        <a:p>
          <a:r>
            <a:rPr lang="es-ES" sz="1050" dirty="0" smtClean="0"/>
            <a:t>PERSONAS MAYORES</a:t>
          </a:r>
          <a:endParaRPr lang="es-ES" sz="1050" dirty="0"/>
        </a:p>
      </dgm:t>
    </dgm:pt>
    <dgm:pt modelId="{91E9E239-1FD7-40F3-BFAE-CB2B812888BD}" type="parTrans" cxnId="{DF9FBFA3-D0CF-4885-80F1-1CD9E442599F}">
      <dgm:prSet/>
      <dgm:spPr/>
      <dgm:t>
        <a:bodyPr/>
        <a:lstStyle/>
        <a:p>
          <a:endParaRPr lang="es-ES"/>
        </a:p>
      </dgm:t>
    </dgm:pt>
    <dgm:pt modelId="{FBDBA91A-DA6F-4213-8BF7-DCBD3D02AA84}" type="sibTrans" cxnId="{DF9FBFA3-D0CF-4885-80F1-1CD9E442599F}">
      <dgm:prSet/>
      <dgm:spPr/>
      <dgm:t>
        <a:bodyPr/>
        <a:lstStyle/>
        <a:p>
          <a:endParaRPr lang="es-ES"/>
        </a:p>
      </dgm:t>
    </dgm:pt>
    <dgm:pt modelId="{A7D3BAD2-97BF-4044-B33E-9F65FB637C9C}" type="pres">
      <dgm:prSet presAssocID="{9DB1550A-84D8-4F2B-801D-80E2D025FF65}" presName="Name0" presStyleCnt="0">
        <dgm:presLayoutVars>
          <dgm:dir/>
          <dgm:animLvl val="lvl"/>
          <dgm:resizeHandles val="exact"/>
        </dgm:presLayoutVars>
      </dgm:prSet>
      <dgm:spPr/>
    </dgm:pt>
    <dgm:pt modelId="{C4776150-1AD7-48AD-86F0-5CE62C273341}" type="pres">
      <dgm:prSet presAssocID="{9881EA1C-145F-49A0-840F-AEE4732CE0BA}" presName="Name8" presStyleCnt="0"/>
      <dgm:spPr/>
    </dgm:pt>
    <dgm:pt modelId="{9DC80914-CA8F-4CA5-87BD-7A5459E36534}" type="pres">
      <dgm:prSet presAssocID="{9881EA1C-145F-49A0-840F-AEE4732CE0BA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826D25-9D3C-45DE-8700-CA992749134F}" type="pres">
      <dgm:prSet presAssocID="{9881EA1C-145F-49A0-840F-AEE4732CE0B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A424BE-1099-4C36-9AE3-9C95B38F724E}" type="pres">
      <dgm:prSet presAssocID="{D1FD6B9C-9166-4BE3-8CB1-3739EA020D15}" presName="Name8" presStyleCnt="0"/>
      <dgm:spPr/>
    </dgm:pt>
    <dgm:pt modelId="{C4389AE3-E918-4908-8FF2-6275C0719027}" type="pres">
      <dgm:prSet presAssocID="{D1FD6B9C-9166-4BE3-8CB1-3739EA020D15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0A5C07C-47BE-4CCB-A095-2BDE9AC649E0}" type="pres">
      <dgm:prSet presAssocID="{D1FD6B9C-9166-4BE3-8CB1-3739EA020D1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DB2B2C-8EC4-4A1D-9F35-CA70D0C326F4}" type="pres">
      <dgm:prSet presAssocID="{91B01D76-461C-4D51-BB77-DCA04BC2ACCF}" presName="Name8" presStyleCnt="0"/>
      <dgm:spPr/>
    </dgm:pt>
    <dgm:pt modelId="{0C6E2D49-0DFE-4BAC-968C-E905C80A2ECF}" type="pres">
      <dgm:prSet presAssocID="{91B01D76-461C-4D51-BB77-DCA04BC2ACCF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5FC8DC-1553-4607-B559-09135671812A}" type="pres">
      <dgm:prSet presAssocID="{91B01D76-461C-4D51-BB77-DCA04BC2AC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B37026A-A16C-43B3-BDE1-F1497C5B95F5}" type="presOf" srcId="{9881EA1C-145F-49A0-840F-AEE4732CE0BA}" destId="{32826D25-9D3C-45DE-8700-CA992749134F}" srcOrd="1" destOrd="0" presId="urn:microsoft.com/office/officeart/2005/8/layout/pyramid1"/>
    <dgm:cxn modelId="{DF9FBFA3-D0CF-4885-80F1-1CD9E442599F}" srcId="{9DB1550A-84D8-4F2B-801D-80E2D025FF65}" destId="{91B01D76-461C-4D51-BB77-DCA04BC2ACCF}" srcOrd="2" destOrd="0" parTransId="{91E9E239-1FD7-40F3-BFAE-CB2B812888BD}" sibTransId="{FBDBA91A-DA6F-4213-8BF7-DCBD3D02AA84}"/>
    <dgm:cxn modelId="{411AA297-E66E-4421-A4BA-F28E4CFFEB59}" type="presOf" srcId="{D1FD6B9C-9166-4BE3-8CB1-3739EA020D15}" destId="{C4389AE3-E918-4908-8FF2-6275C0719027}" srcOrd="0" destOrd="0" presId="urn:microsoft.com/office/officeart/2005/8/layout/pyramid1"/>
    <dgm:cxn modelId="{98BA4BEC-C481-44F3-BBAB-F01D9165ABD4}" type="presOf" srcId="{9881EA1C-145F-49A0-840F-AEE4732CE0BA}" destId="{9DC80914-CA8F-4CA5-87BD-7A5459E36534}" srcOrd="0" destOrd="0" presId="urn:microsoft.com/office/officeart/2005/8/layout/pyramid1"/>
    <dgm:cxn modelId="{4C6CE6E4-8CE5-405C-B4DC-723332F42CE0}" type="presOf" srcId="{9DB1550A-84D8-4F2B-801D-80E2D025FF65}" destId="{A7D3BAD2-97BF-4044-B33E-9F65FB637C9C}" srcOrd="0" destOrd="0" presId="urn:microsoft.com/office/officeart/2005/8/layout/pyramid1"/>
    <dgm:cxn modelId="{8EB72D92-8522-4E3D-BB39-C6273DCF1171}" type="presOf" srcId="{D1FD6B9C-9166-4BE3-8CB1-3739EA020D15}" destId="{00A5C07C-47BE-4CCB-A095-2BDE9AC649E0}" srcOrd="1" destOrd="0" presId="urn:microsoft.com/office/officeart/2005/8/layout/pyramid1"/>
    <dgm:cxn modelId="{DD0EA811-C4BF-4D24-B422-30DE4C00D52B}" type="presOf" srcId="{91B01D76-461C-4D51-BB77-DCA04BC2ACCF}" destId="{0C6E2D49-0DFE-4BAC-968C-E905C80A2ECF}" srcOrd="0" destOrd="0" presId="urn:microsoft.com/office/officeart/2005/8/layout/pyramid1"/>
    <dgm:cxn modelId="{7D02FC4C-226F-4024-A0E1-13F5D6B43FF2}" srcId="{9DB1550A-84D8-4F2B-801D-80E2D025FF65}" destId="{D1FD6B9C-9166-4BE3-8CB1-3739EA020D15}" srcOrd="1" destOrd="0" parTransId="{36D2F756-AA22-455A-91C2-D7DD8DE5FF33}" sibTransId="{10FE0EB5-4CAF-4FA0-BF34-F90DFDC4729C}"/>
    <dgm:cxn modelId="{67B0CE05-E6B1-42C6-81B8-EFA66E35BD42}" srcId="{9DB1550A-84D8-4F2B-801D-80E2D025FF65}" destId="{9881EA1C-145F-49A0-840F-AEE4732CE0BA}" srcOrd="0" destOrd="0" parTransId="{D7170D26-2F4D-4D5D-94E8-E869DD04EA8F}" sibTransId="{F69D1665-2BE5-483B-803C-E26BE5921FF2}"/>
    <dgm:cxn modelId="{07074E84-D407-4937-8132-4DA6883C9B7C}" type="presOf" srcId="{91B01D76-461C-4D51-BB77-DCA04BC2ACCF}" destId="{D85FC8DC-1553-4607-B559-09135671812A}" srcOrd="1" destOrd="0" presId="urn:microsoft.com/office/officeart/2005/8/layout/pyramid1"/>
    <dgm:cxn modelId="{FA7E938E-E828-4A85-B802-C95041D75FF1}" type="presParOf" srcId="{A7D3BAD2-97BF-4044-B33E-9F65FB637C9C}" destId="{C4776150-1AD7-48AD-86F0-5CE62C273341}" srcOrd="0" destOrd="0" presId="urn:microsoft.com/office/officeart/2005/8/layout/pyramid1"/>
    <dgm:cxn modelId="{CADB8B07-51D9-46D1-960A-ABD6EFE59928}" type="presParOf" srcId="{C4776150-1AD7-48AD-86F0-5CE62C273341}" destId="{9DC80914-CA8F-4CA5-87BD-7A5459E36534}" srcOrd="0" destOrd="0" presId="urn:microsoft.com/office/officeart/2005/8/layout/pyramid1"/>
    <dgm:cxn modelId="{B20998BE-76AF-41D3-A6A7-2B3B150C2F87}" type="presParOf" srcId="{C4776150-1AD7-48AD-86F0-5CE62C273341}" destId="{32826D25-9D3C-45DE-8700-CA992749134F}" srcOrd="1" destOrd="0" presId="urn:microsoft.com/office/officeart/2005/8/layout/pyramid1"/>
    <dgm:cxn modelId="{04D983E8-3C8E-4F7A-A0C6-5EF2F2900C46}" type="presParOf" srcId="{A7D3BAD2-97BF-4044-B33E-9F65FB637C9C}" destId="{A5A424BE-1099-4C36-9AE3-9C95B38F724E}" srcOrd="1" destOrd="0" presId="urn:microsoft.com/office/officeart/2005/8/layout/pyramid1"/>
    <dgm:cxn modelId="{BEBB3BE7-186D-4049-AEA0-B37FC9AC0CF4}" type="presParOf" srcId="{A5A424BE-1099-4C36-9AE3-9C95B38F724E}" destId="{C4389AE3-E918-4908-8FF2-6275C0719027}" srcOrd="0" destOrd="0" presId="urn:microsoft.com/office/officeart/2005/8/layout/pyramid1"/>
    <dgm:cxn modelId="{34F50240-DCEB-453B-BB80-18AD6B6BA173}" type="presParOf" srcId="{A5A424BE-1099-4C36-9AE3-9C95B38F724E}" destId="{00A5C07C-47BE-4CCB-A095-2BDE9AC649E0}" srcOrd="1" destOrd="0" presId="urn:microsoft.com/office/officeart/2005/8/layout/pyramid1"/>
    <dgm:cxn modelId="{406D1FEC-3E3D-4A6F-9FB1-F87408C6EDBA}" type="presParOf" srcId="{A7D3BAD2-97BF-4044-B33E-9F65FB637C9C}" destId="{0CDB2B2C-8EC4-4A1D-9F35-CA70D0C326F4}" srcOrd="2" destOrd="0" presId="urn:microsoft.com/office/officeart/2005/8/layout/pyramid1"/>
    <dgm:cxn modelId="{63724FAA-E168-4C7B-9CB6-62DDB256D0E7}" type="presParOf" srcId="{0CDB2B2C-8EC4-4A1D-9F35-CA70D0C326F4}" destId="{0C6E2D49-0DFE-4BAC-968C-E905C80A2ECF}" srcOrd="0" destOrd="0" presId="urn:microsoft.com/office/officeart/2005/8/layout/pyramid1"/>
    <dgm:cxn modelId="{829D53B3-EF7C-4637-AE2F-CE32F3BF1863}" type="presParOf" srcId="{0CDB2B2C-8EC4-4A1D-9F35-CA70D0C326F4}" destId="{D85FC8DC-1553-4607-B559-09135671812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B1550A-84D8-4F2B-801D-80E2D025FF65}" type="doc">
      <dgm:prSet loTypeId="urn:microsoft.com/office/officeart/2005/8/layout/pyramid1" loCatId="pyramid" qsTypeId="urn:microsoft.com/office/officeart/2005/8/quickstyle/3d2" qsCatId="3D" csTypeId="urn:microsoft.com/office/officeart/2005/8/colors/colorful1#1" csCatId="colorful" phldr="1"/>
      <dgm:spPr/>
    </dgm:pt>
    <dgm:pt modelId="{9881EA1C-145F-49A0-840F-AEE4732CE0BA}">
      <dgm:prSet phldrT="[Texto]" custT="1"/>
      <dgm:spPr/>
      <dgm:t>
        <a:bodyPr/>
        <a:lstStyle/>
        <a:p>
          <a:r>
            <a:rPr lang="es-ES" sz="1050" dirty="0" smtClean="0"/>
            <a:t>Responsables políticos, planificadores</a:t>
          </a:r>
          <a:endParaRPr lang="es-ES" sz="1050" dirty="0"/>
        </a:p>
      </dgm:t>
    </dgm:pt>
    <dgm:pt modelId="{D7170D26-2F4D-4D5D-94E8-E869DD04EA8F}" type="parTrans" cxnId="{67B0CE05-E6B1-42C6-81B8-EFA66E35BD42}">
      <dgm:prSet/>
      <dgm:spPr/>
      <dgm:t>
        <a:bodyPr/>
        <a:lstStyle/>
        <a:p>
          <a:endParaRPr lang="es-ES"/>
        </a:p>
      </dgm:t>
    </dgm:pt>
    <dgm:pt modelId="{F69D1665-2BE5-483B-803C-E26BE5921FF2}" type="sibTrans" cxnId="{67B0CE05-E6B1-42C6-81B8-EFA66E35BD42}">
      <dgm:prSet/>
      <dgm:spPr/>
      <dgm:t>
        <a:bodyPr/>
        <a:lstStyle/>
        <a:p>
          <a:endParaRPr lang="es-ES"/>
        </a:p>
      </dgm:t>
    </dgm:pt>
    <dgm:pt modelId="{D1FD6B9C-9166-4BE3-8CB1-3739EA020D15}">
      <dgm:prSet phldrT="[Texto]" custT="1"/>
      <dgm:spPr/>
      <dgm:t>
        <a:bodyPr/>
        <a:lstStyle/>
        <a:p>
          <a:pPr algn="ctr"/>
          <a:r>
            <a:rPr lang="es-ES" sz="1050" dirty="0" smtClean="0"/>
            <a:t>Proveedores de servicios, </a:t>
          </a:r>
          <a:r>
            <a:rPr lang="es-ES" sz="1050" dirty="0" err="1" smtClean="0"/>
            <a:t>ONGs</a:t>
          </a:r>
          <a:r>
            <a:rPr lang="es-ES" sz="1050" dirty="0" smtClean="0"/>
            <a:t>, cuidadores y familiares</a:t>
          </a:r>
          <a:endParaRPr lang="es-ES" sz="1050" dirty="0"/>
        </a:p>
      </dgm:t>
    </dgm:pt>
    <dgm:pt modelId="{36D2F756-AA22-455A-91C2-D7DD8DE5FF33}" type="parTrans" cxnId="{7D02FC4C-226F-4024-A0E1-13F5D6B43FF2}">
      <dgm:prSet/>
      <dgm:spPr/>
      <dgm:t>
        <a:bodyPr/>
        <a:lstStyle/>
        <a:p>
          <a:endParaRPr lang="es-ES"/>
        </a:p>
      </dgm:t>
    </dgm:pt>
    <dgm:pt modelId="{10FE0EB5-4CAF-4FA0-BF34-F90DFDC4729C}" type="sibTrans" cxnId="{7D02FC4C-226F-4024-A0E1-13F5D6B43FF2}">
      <dgm:prSet/>
      <dgm:spPr/>
      <dgm:t>
        <a:bodyPr/>
        <a:lstStyle/>
        <a:p>
          <a:endParaRPr lang="es-ES"/>
        </a:p>
      </dgm:t>
    </dgm:pt>
    <dgm:pt modelId="{91B01D76-461C-4D51-BB77-DCA04BC2ACCF}">
      <dgm:prSet phldrT="[Texto]" custT="1"/>
      <dgm:spPr/>
      <dgm:t>
        <a:bodyPr/>
        <a:lstStyle/>
        <a:p>
          <a:r>
            <a:rPr lang="es-ES" sz="1050" dirty="0" smtClean="0"/>
            <a:t>PERSONAS MAYORES</a:t>
          </a:r>
          <a:endParaRPr lang="es-ES" sz="1050" dirty="0"/>
        </a:p>
      </dgm:t>
    </dgm:pt>
    <dgm:pt modelId="{91E9E239-1FD7-40F3-BFAE-CB2B812888BD}" type="parTrans" cxnId="{DF9FBFA3-D0CF-4885-80F1-1CD9E442599F}">
      <dgm:prSet/>
      <dgm:spPr/>
      <dgm:t>
        <a:bodyPr/>
        <a:lstStyle/>
        <a:p>
          <a:endParaRPr lang="es-ES"/>
        </a:p>
      </dgm:t>
    </dgm:pt>
    <dgm:pt modelId="{FBDBA91A-DA6F-4213-8BF7-DCBD3D02AA84}" type="sibTrans" cxnId="{DF9FBFA3-D0CF-4885-80F1-1CD9E442599F}">
      <dgm:prSet/>
      <dgm:spPr/>
      <dgm:t>
        <a:bodyPr/>
        <a:lstStyle/>
        <a:p>
          <a:endParaRPr lang="es-ES"/>
        </a:p>
      </dgm:t>
    </dgm:pt>
    <dgm:pt modelId="{A7D3BAD2-97BF-4044-B33E-9F65FB637C9C}" type="pres">
      <dgm:prSet presAssocID="{9DB1550A-84D8-4F2B-801D-80E2D025FF65}" presName="Name0" presStyleCnt="0">
        <dgm:presLayoutVars>
          <dgm:dir/>
          <dgm:animLvl val="lvl"/>
          <dgm:resizeHandles val="exact"/>
        </dgm:presLayoutVars>
      </dgm:prSet>
      <dgm:spPr/>
    </dgm:pt>
    <dgm:pt modelId="{C4776150-1AD7-48AD-86F0-5CE62C273341}" type="pres">
      <dgm:prSet presAssocID="{9881EA1C-145F-49A0-840F-AEE4732CE0BA}" presName="Name8" presStyleCnt="0"/>
      <dgm:spPr/>
    </dgm:pt>
    <dgm:pt modelId="{9DC80914-CA8F-4CA5-87BD-7A5459E36534}" type="pres">
      <dgm:prSet presAssocID="{9881EA1C-145F-49A0-840F-AEE4732CE0BA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826D25-9D3C-45DE-8700-CA992749134F}" type="pres">
      <dgm:prSet presAssocID="{9881EA1C-145F-49A0-840F-AEE4732CE0B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A424BE-1099-4C36-9AE3-9C95B38F724E}" type="pres">
      <dgm:prSet presAssocID="{D1FD6B9C-9166-4BE3-8CB1-3739EA020D15}" presName="Name8" presStyleCnt="0"/>
      <dgm:spPr/>
    </dgm:pt>
    <dgm:pt modelId="{C4389AE3-E918-4908-8FF2-6275C0719027}" type="pres">
      <dgm:prSet presAssocID="{D1FD6B9C-9166-4BE3-8CB1-3739EA020D15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0A5C07C-47BE-4CCB-A095-2BDE9AC649E0}" type="pres">
      <dgm:prSet presAssocID="{D1FD6B9C-9166-4BE3-8CB1-3739EA020D1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DB2B2C-8EC4-4A1D-9F35-CA70D0C326F4}" type="pres">
      <dgm:prSet presAssocID="{91B01D76-461C-4D51-BB77-DCA04BC2ACCF}" presName="Name8" presStyleCnt="0"/>
      <dgm:spPr/>
    </dgm:pt>
    <dgm:pt modelId="{0C6E2D49-0DFE-4BAC-968C-E905C80A2ECF}" type="pres">
      <dgm:prSet presAssocID="{91B01D76-461C-4D51-BB77-DCA04BC2ACCF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5FC8DC-1553-4607-B559-09135671812A}" type="pres">
      <dgm:prSet presAssocID="{91B01D76-461C-4D51-BB77-DCA04BC2AC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F9FBFA3-D0CF-4885-80F1-1CD9E442599F}" srcId="{9DB1550A-84D8-4F2B-801D-80E2D025FF65}" destId="{91B01D76-461C-4D51-BB77-DCA04BC2ACCF}" srcOrd="2" destOrd="0" parTransId="{91E9E239-1FD7-40F3-BFAE-CB2B812888BD}" sibTransId="{FBDBA91A-DA6F-4213-8BF7-DCBD3D02AA84}"/>
    <dgm:cxn modelId="{E4D9C7DF-7CDC-42D4-B530-997D4F9BD491}" type="presOf" srcId="{9DB1550A-84D8-4F2B-801D-80E2D025FF65}" destId="{A7D3BAD2-97BF-4044-B33E-9F65FB637C9C}" srcOrd="0" destOrd="0" presId="urn:microsoft.com/office/officeart/2005/8/layout/pyramid1"/>
    <dgm:cxn modelId="{4B90EC2F-A6AE-4396-9DEB-627AE92B34FC}" type="presOf" srcId="{D1FD6B9C-9166-4BE3-8CB1-3739EA020D15}" destId="{00A5C07C-47BE-4CCB-A095-2BDE9AC649E0}" srcOrd="1" destOrd="0" presId="urn:microsoft.com/office/officeart/2005/8/layout/pyramid1"/>
    <dgm:cxn modelId="{F660C3F1-FD50-4ED4-9F3F-E772DA0ED358}" type="presOf" srcId="{91B01D76-461C-4D51-BB77-DCA04BC2ACCF}" destId="{D85FC8DC-1553-4607-B559-09135671812A}" srcOrd="1" destOrd="0" presId="urn:microsoft.com/office/officeart/2005/8/layout/pyramid1"/>
    <dgm:cxn modelId="{469C6121-158F-445F-8198-D3EDD16439E6}" type="presOf" srcId="{9881EA1C-145F-49A0-840F-AEE4732CE0BA}" destId="{32826D25-9D3C-45DE-8700-CA992749134F}" srcOrd="1" destOrd="0" presId="urn:microsoft.com/office/officeart/2005/8/layout/pyramid1"/>
    <dgm:cxn modelId="{64D0EA8D-4E66-4560-8CFF-C0BC05AFCE12}" type="presOf" srcId="{91B01D76-461C-4D51-BB77-DCA04BC2ACCF}" destId="{0C6E2D49-0DFE-4BAC-968C-E905C80A2ECF}" srcOrd="0" destOrd="0" presId="urn:microsoft.com/office/officeart/2005/8/layout/pyramid1"/>
    <dgm:cxn modelId="{7D02FC4C-226F-4024-A0E1-13F5D6B43FF2}" srcId="{9DB1550A-84D8-4F2B-801D-80E2D025FF65}" destId="{D1FD6B9C-9166-4BE3-8CB1-3739EA020D15}" srcOrd="1" destOrd="0" parTransId="{36D2F756-AA22-455A-91C2-D7DD8DE5FF33}" sibTransId="{10FE0EB5-4CAF-4FA0-BF34-F90DFDC4729C}"/>
    <dgm:cxn modelId="{53C7239E-9548-4339-95C5-86CB56BEF64F}" type="presOf" srcId="{9881EA1C-145F-49A0-840F-AEE4732CE0BA}" destId="{9DC80914-CA8F-4CA5-87BD-7A5459E36534}" srcOrd="0" destOrd="0" presId="urn:microsoft.com/office/officeart/2005/8/layout/pyramid1"/>
    <dgm:cxn modelId="{67B0CE05-E6B1-42C6-81B8-EFA66E35BD42}" srcId="{9DB1550A-84D8-4F2B-801D-80E2D025FF65}" destId="{9881EA1C-145F-49A0-840F-AEE4732CE0BA}" srcOrd="0" destOrd="0" parTransId="{D7170D26-2F4D-4D5D-94E8-E869DD04EA8F}" sibTransId="{F69D1665-2BE5-483B-803C-E26BE5921FF2}"/>
    <dgm:cxn modelId="{9B643839-98CA-4B4E-B4F9-1D8C186E2A1A}" type="presOf" srcId="{D1FD6B9C-9166-4BE3-8CB1-3739EA020D15}" destId="{C4389AE3-E918-4908-8FF2-6275C0719027}" srcOrd="0" destOrd="0" presId="urn:microsoft.com/office/officeart/2005/8/layout/pyramid1"/>
    <dgm:cxn modelId="{153AC632-5E33-4C7A-B57C-A7141AE9A735}" type="presParOf" srcId="{A7D3BAD2-97BF-4044-B33E-9F65FB637C9C}" destId="{C4776150-1AD7-48AD-86F0-5CE62C273341}" srcOrd="0" destOrd="0" presId="urn:microsoft.com/office/officeart/2005/8/layout/pyramid1"/>
    <dgm:cxn modelId="{BFD80617-3B69-4DA4-BE39-21DCB61E0E4C}" type="presParOf" srcId="{C4776150-1AD7-48AD-86F0-5CE62C273341}" destId="{9DC80914-CA8F-4CA5-87BD-7A5459E36534}" srcOrd="0" destOrd="0" presId="urn:microsoft.com/office/officeart/2005/8/layout/pyramid1"/>
    <dgm:cxn modelId="{898DF5BE-6C58-428B-9B90-EC3474311D91}" type="presParOf" srcId="{C4776150-1AD7-48AD-86F0-5CE62C273341}" destId="{32826D25-9D3C-45DE-8700-CA992749134F}" srcOrd="1" destOrd="0" presId="urn:microsoft.com/office/officeart/2005/8/layout/pyramid1"/>
    <dgm:cxn modelId="{8093CF7A-DD96-417F-984F-88895704DFE0}" type="presParOf" srcId="{A7D3BAD2-97BF-4044-B33E-9F65FB637C9C}" destId="{A5A424BE-1099-4C36-9AE3-9C95B38F724E}" srcOrd="1" destOrd="0" presId="urn:microsoft.com/office/officeart/2005/8/layout/pyramid1"/>
    <dgm:cxn modelId="{9D6205B1-AC17-4810-97AC-3066D405C30A}" type="presParOf" srcId="{A5A424BE-1099-4C36-9AE3-9C95B38F724E}" destId="{C4389AE3-E918-4908-8FF2-6275C0719027}" srcOrd="0" destOrd="0" presId="urn:microsoft.com/office/officeart/2005/8/layout/pyramid1"/>
    <dgm:cxn modelId="{4765515B-92CF-4B63-94C7-3C621938EBC0}" type="presParOf" srcId="{A5A424BE-1099-4C36-9AE3-9C95B38F724E}" destId="{00A5C07C-47BE-4CCB-A095-2BDE9AC649E0}" srcOrd="1" destOrd="0" presId="urn:microsoft.com/office/officeart/2005/8/layout/pyramid1"/>
    <dgm:cxn modelId="{77F92D40-DA2F-4ED1-A816-DF31BACCF946}" type="presParOf" srcId="{A7D3BAD2-97BF-4044-B33E-9F65FB637C9C}" destId="{0CDB2B2C-8EC4-4A1D-9F35-CA70D0C326F4}" srcOrd="2" destOrd="0" presId="urn:microsoft.com/office/officeart/2005/8/layout/pyramid1"/>
    <dgm:cxn modelId="{15A1B490-A79D-4B43-9C6C-9C40EFBF23E9}" type="presParOf" srcId="{0CDB2B2C-8EC4-4A1D-9F35-CA70D0C326F4}" destId="{0C6E2D49-0DFE-4BAC-968C-E905C80A2ECF}" srcOrd="0" destOrd="0" presId="urn:microsoft.com/office/officeart/2005/8/layout/pyramid1"/>
    <dgm:cxn modelId="{6F663DA7-4FDD-4ADC-A7DA-9AED0A72F6C6}" type="presParOf" srcId="{0CDB2B2C-8EC4-4A1D-9F35-CA70D0C326F4}" destId="{D85FC8DC-1553-4607-B559-09135671812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4ED443-61F5-4C21-AF61-9AECD1040ECE}" type="doc">
      <dgm:prSet loTypeId="urn:microsoft.com/office/officeart/2005/8/layout/gear1" loCatId="relationship" qsTypeId="urn:microsoft.com/office/officeart/2005/8/quickstyle/3d1" qsCatId="3D" csTypeId="urn:microsoft.com/office/officeart/2005/8/colors/colorful2" csCatId="colorful" phldr="1"/>
      <dgm:spPr/>
    </dgm:pt>
    <dgm:pt modelId="{23571C59-8099-4E57-8528-3A8D7CE39EDA}">
      <dgm:prSet phldrT="[Texto]"/>
      <dgm:spPr/>
      <dgm:t>
        <a:bodyPr/>
        <a:lstStyle/>
        <a:p>
          <a:r>
            <a:rPr lang="es-ES" dirty="0" smtClean="0"/>
            <a:t>La comunidad</a:t>
          </a:r>
          <a:endParaRPr lang="es-ES" dirty="0"/>
        </a:p>
      </dgm:t>
    </dgm:pt>
    <dgm:pt modelId="{20B68155-43E4-4C37-87CA-29F8BA707DF9}" type="parTrans" cxnId="{2971C093-724A-430F-9907-4B6ADAC6F8DA}">
      <dgm:prSet/>
      <dgm:spPr/>
      <dgm:t>
        <a:bodyPr/>
        <a:lstStyle/>
        <a:p>
          <a:endParaRPr lang="es-ES"/>
        </a:p>
      </dgm:t>
    </dgm:pt>
    <dgm:pt modelId="{B9F3D4B3-ABD4-4D34-BDB2-7362F87FEA55}" type="sibTrans" cxnId="{2971C093-724A-430F-9907-4B6ADAC6F8DA}">
      <dgm:prSet/>
      <dgm:spPr/>
      <dgm:t>
        <a:bodyPr/>
        <a:lstStyle/>
        <a:p>
          <a:endParaRPr lang="es-ES"/>
        </a:p>
      </dgm:t>
    </dgm:pt>
    <dgm:pt modelId="{86C7953D-B910-4B83-8393-8A81AD503E2C}">
      <dgm:prSet phldrT="[Texto]"/>
      <dgm:spPr/>
      <dgm:t>
        <a:bodyPr/>
        <a:lstStyle/>
        <a:p>
          <a:r>
            <a:rPr lang="es-ES" dirty="0" smtClean="0"/>
            <a:t>El político</a:t>
          </a:r>
          <a:endParaRPr lang="es-ES" dirty="0"/>
        </a:p>
      </dgm:t>
    </dgm:pt>
    <dgm:pt modelId="{DCB21E71-D081-4FD1-BDE1-128DC5025BE1}" type="parTrans" cxnId="{F1D837B7-D8B4-48D8-BE6B-AE2BFAEFBE35}">
      <dgm:prSet/>
      <dgm:spPr/>
      <dgm:t>
        <a:bodyPr/>
        <a:lstStyle/>
        <a:p>
          <a:endParaRPr lang="es-ES"/>
        </a:p>
      </dgm:t>
    </dgm:pt>
    <dgm:pt modelId="{08A94977-0367-4E91-B84A-A1EB23D5E8CB}" type="sibTrans" cxnId="{F1D837B7-D8B4-48D8-BE6B-AE2BFAEFBE35}">
      <dgm:prSet/>
      <dgm:spPr/>
      <dgm:t>
        <a:bodyPr/>
        <a:lstStyle/>
        <a:p>
          <a:endParaRPr lang="es-ES"/>
        </a:p>
      </dgm:t>
    </dgm:pt>
    <dgm:pt modelId="{E130F894-66F0-4F81-92AA-F65186E686E9}">
      <dgm:prSet phldrT="[Texto]"/>
      <dgm:spPr/>
      <dgm:t>
        <a:bodyPr/>
        <a:lstStyle/>
        <a:p>
          <a:r>
            <a:rPr lang="es-ES" dirty="0" smtClean="0"/>
            <a:t>El técnico</a:t>
          </a:r>
          <a:endParaRPr lang="es-ES" dirty="0"/>
        </a:p>
      </dgm:t>
    </dgm:pt>
    <dgm:pt modelId="{5ED68324-B405-41E6-BDB1-AA5F351654C9}" type="parTrans" cxnId="{24FE54D9-3BAF-48DD-A09C-CE3074D700D7}">
      <dgm:prSet/>
      <dgm:spPr/>
      <dgm:t>
        <a:bodyPr/>
        <a:lstStyle/>
        <a:p>
          <a:endParaRPr lang="es-ES"/>
        </a:p>
      </dgm:t>
    </dgm:pt>
    <dgm:pt modelId="{D921BB32-962E-476D-BC5A-FAC56E233F32}" type="sibTrans" cxnId="{24FE54D9-3BAF-48DD-A09C-CE3074D700D7}">
      <dgm:prSet/>
      <dgm:spPr/>
      <dgm:t>
        <a:bodyPr/>
        <a:lstStyle/>
        <a:p>
          <a:endParaRPr lang="es-ES"/>
        </a:p>
      </dgm:t>
    </dgm:pt>
    <dgm:pt modelId="{108163D4-94C5-488F-884C-3BC0FF9083FC}" type="pres">
      <dgm:prSet presAssocID="{204ED443-61F5-4C21-AF61-9AECD1040EC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257A5B1-C06B-4FED-B69A-7D147D13E69C}" type="pres">
      <dgm:prSet presAssocID="{23571C59-8099-4E57-8528-3A8D7CE39ED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D06CA3-0D9B-4F06-B003-639CB243B139}" type="pres">
      <dgm:prSet presAssocID="{23571C59-8099-4E57-8528-3A8D7CE39EDA}" presName="gear1srcNode" presStyleLbl="node1" presStyleIdx="0" presStyleCnt="3"/>
      <dgm:spPr/>
      <dgm:t>
        <a:bodyPr/>
        <a:lstStyle/>
        <a:p>
          <a:endParaRPr lang="es-ES"/>
        </a:p>
      </dgm:t>
    </dgm:pt>
    <dgm:pt modelId="{BCE34015-1A85-488E-9EB6-A4FFBA31DA26}" type="pres">
      <dgm:prSet presAssocID="{23571C59-8099-4E57-8528-3A8D7CE39EDA}" presName="gear1dstNode" presStyleLbl="node1" presStyleIdx="0" presStyleCnt="3"/>
      <dgm:spPr/>
      <dgm:t>
        <a:bodyPr/>
        <a:lstStyle/>
        <a:p>
          <a:endParaRPr lang="es-ES"/>
        </a:p>
      </dgm:t>
    </dgm:pt>
    <dgm:pt modelId="{C27D2032-7CAA-4C57-9D69-98C152AEC64F}" type="pres">
      <dgm:prSet presAssocID="{86C7953D-B910-4B83-8393-8A81AD503E2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6E4568-5B4F-46E9-9F27-7B23B1CAB253}" type="pres">
      <dgm:prSet presAssocID="{86C7953D-B910-4B83-8393-8A81AD503E2C}" presName="gear2srcNode" presStyleLbl="node1" presStyleIdx="1" presStyleCnt="3"/>
      <dgm:spPr/>
      <dgm:t>
        <a:bodyPr/>
        <a:lstStyle/>
        <a:p>
          <a:endParaRPr lang="es-ES"/>
        </a:p>
      </dgm:t>
    </dgm:pt>
    <dgm:pt modelId="{65AF47B1-7E63-4B69-B8BD-3DCEBEAB184D}" type="pres">
      <dgm:prSet presAssocID="{86C7953D-B910-4B83-8393-8A81AD503E2C}" presName="gear2dstNode" presStyleLbl="node1" presStyleIdx="1" presStyleCnt="3"/>
      <dgm:spPr/>
      <dgm:t>
        <a:bodyPr/>
        <a:lstStyle/>
        <a:p>
          <a:endParaRPr lang="es-ES"/>
        </a:p>
      </dgm:t>
    </dgm:pt>
    <dgm:pt modelId="{62605F2B-EF6E-4D1E-B182-EF0AAD2B39BA}" type="pres">
      <dgm:prSet presAssocID="{E130F894-66F0-4F81-92AA-F65186E686E9}" presName="gear3" presStyleLbl="node1" presStyleIdx="2" presStyleCnt="3"/>
      <dgm:spPr/>
      <dgm:t>
        <a:bodyPr/>
        <a:lstStyle/>
        <a:p>
          <a:endParaRPr lang="es-ES"/>
        </a:p>
      </dgm:t>
    </dgm:pt>
    <dgm:pt modelId="{40ED7AA5-A153-48B0-8AC6-9078A4071BDB}" type="pres">
      <dgm:prSet presAssocID="{E130F894-66F0-4F81-92AA-F65186E686E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AE18AD-202A-4F0E-8C84-2014996140B6}" type="pres">
      <dgm:prSet presAssocID="{E130F894-66F0-4F81-92AA-F65186E686E9}" presName="gear3srcNode" presStyleLbl="node1" presStyleIdx="2" presStyleCnt="3"/>
      <dgm:spPr/>
      <dgm:t>
        <a:bodyPr/>
        <a:lstStyle/>
        <a:p>
          <a:endParaRPr lang="es-ES"/>
        </a:p>
      </dgm:t>
    </dgm:pt>
    <dgm:pt modelId="{AE782F55-8FB6-4AB8-8C98-0D3B9FA916D2}" type="pres">
      <dgm:prSet presAssocID="{E130F894-66F0-4F81-92AA-F65186E686E9}" presName="gear3dstNode" presStyleLbl="node1" presStyleIdx="2" presStyleCnt="3"/>
      <dgm:spPr/>
      <dgm:t>
        <a:bodyPr/>
        <a:lstStyle/>
        <a:p>
          <a:endParaRPr lang="es-ES"/>
        </a:p>
      </dgm:t>
    </dgm:pt>
    <dgm:pt modelId="{2A02E797-CC8D-49C3-A6A4-7681B314B337}" type="pres">
      <dgm:prSet presAssocID="{B9F3D4B3-ABD4-4D34-BDB2-7362F87FEA55}" presName="connector1" presStyleLbl="sibTrans2D1" presStyleIdx="0" presStyleCnt="3"/>
      <dgm:spPr/>
      <dgm:t>
        <a:bodyPr/>
        <a:lstStyle/>
        <a:p>
          <a:endParaRPr lang="es-ES"/>
        </a:p>
      </dgm:t>
    </dgm:pt>
    <dgm:pt modelId="{941F3BE1-8C21-4589-A409-2455C17F0479}" type="pres">
      <dgm:prSet presAssocID="{08A94977-0367-4E91-B84A-A1EB23D5E8CB}" presName="connector2" presStyleLbl="sibTrans2D1" presStyleIdx="1" presStyleCnt="3"/>
      <dgm:spPr/>
      <dgm:t>
        <a:bodyPr/>
        <a:lstStyle/>
        <a:p>
          <a:endParaRPr lang="es-ES"/>
        </a:p>
      </dgm:t>
    </dgm:pt>
    <dgm:pt modelId="{4CED4E86-067E-4D8D-8E43-66C6D1A22E2F}" type="pres">
      <dgm:prSet presAssocID="{D921BB32-962E-476D-BC5A-FAC56E233F32}" presName="connector3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2971C093-724A-430F-9907-4B6ADAC6F8DA}" srcId="{204ED443-61F5-4C21-AF61-9AECD1040ECE}" destId="{23571C59-8099-4E57-8528-3A8D7CE39EDA}" srcOrd="0" destOrd="0" parTransId="{20B68155-43E4-4C37-87CA-29F8BA707DF9}" sibTransId="{B9F3D4B3-ABD4-4D34-BDB2-7362F87FEA55}"/>
    <dgm:cxn modelId="{D25D1EA5-8A23-4759-954F-65F5B1621176}" type="presOf" srcId="{86C7953D-B910-4B83-8393-8A81AD503E2C}" destId="{C27D2032-7CAA-4C57-9D69-98C152AEC64F}" srcOrd="0" destOrd="0" presId="urn:microsoft.com/office/officeart/2005/8/layout/gear1"/>
    <dgm:cxn modelId="{ACC96958-85E0-4527-B1DB-5D5647718C25}" type="presOf" srcId="{E130F894-66F0-4F81-92AA-F65186E686E9}" destId="{AE782F55-8FB6-4AB8-8C98-0D3B9FA916D2}" srcOrd="3" destOrd="0" presId="urn:microsoft.com/office/officeart/2005/8/layout/gear1"/>
    <dgm:cxn modelId="{F2CF8BCE-B1DD-4E24-AA77-8335ABB7E47D}" type="presOf" srcId="{E130F894-66F0-4F81-92AA-F65186E686E9}" destId="{CEAE18AD-202A-4F0E-8C84-2014996140B6}" srcOrd="2" destOrd="0" presId="urn:microsoft.com/office/officeart/2005/8/layout/gear1"/>
    <dgm:cxn modelId="{982C8DD6-B8D3-4AB5-89EA-4BBF4B43B543}" type="presOf" srcId="{08A94977-0367-4E91-B84A-A1EB23D5E8CB}" destId="{941F3BE1-8C21-4589-A409-2455C17F0479}" srcOrd="0" destOrd="0" presId="urn:microsoft.com/office/officeart/2005/8/layout/gear1"/>
    <dgm:cxn modelId="{24FE54D9-3BAF-48DD-A09C-CE3074D700D7}" srcId="{204ED443-61F5-4C21-AF61-9AECD1040ECE}" destId="{E130F894-66F0-4F81-92AA-F65186E686E9}" srcOrd="2" destOrd="0" parTransId="{5ED68324-B405-41E6-BDB1-AA5F351654C9}" sibTransId="{D921BB32-962E-476D-BC5A-FAC56E233F32}"/>
    <dgm:cxn modelId="{338F87EB-A768-4D21-90D7-E8F838446ED1}" type="presOf" srcId="{23571C59-8099-4E57-8528-3A8D7CE39EDA}" destId="{91D06CA3-0D9B-4F06-B003-639CB243B139}" srcOrd="1" destOrd="0" presId="urn:microsoft.com/office/officeart/2005/8/layout/gear1"/>
    <dgm:cxn modelId="{77758C10-A256-45CE-81B6-DD89FA286BAB}" type="presOf" srcId="{86C7953D-B910-4B83-8393-8A81AD503E2C}" destId="{106E4568-5B4F-46E9-9F27-7B23B1CAB253}" srcOrd="1" destOrd="0" presId="urn:microsoft.com/office/officeart/2005/8/layout/gear1"/>
    <dgm:cxn modelId="{D65FB342-5BB6-4C06-8758-69BEAB74BAD7}" type="presOf" srcId="{D921BB32-962E-476D-BC5A-FAC56E233F32}" destId="{4CED4E86-067E-4D8D-8E43-66C6D1A22E2F}" srcOrd="0" destOrd="0" presId="urn:microsoft.com/office/officeart/2005/8/layout/gear1"/>
    <dgm:cxn modelId="{3975B402-2981-4DFE-AA1E-C91892D1C395}" type="presOf" srcId="{23571C59-8099-4E57-8528-3A8D7CE39EDA}" destId="{E257A5B1-C06B-4FED-B69A-7D147D13E69C}" srcOrd="0" destOrd="0" presId="urn:microsoft.com/office/officeart/2005/8/layout/gear1"/>
    <dgm:cxn modelId="{FDCE30C2-F0B0-42B8-AAAF-F5171B4DFC1B}" type="presOf" srcId="{E130F894-66F0-4F81-92AA-F65186E686E9}" destId="{62605F2B-EF6E-4D1E-B182-EF0AAD2B39BA}" srcOrd="0" destOrd="0" presId="urn:microsoft.com/office/officeart/2005/8/layout/gear1"/>
    <dgm:cxn modelId="{2D7F93E2-EB80-451C-9EC3-C5960BE395DE}" type="presOf" srcId="{204ED443-61F5-4C21-AF61-9AECD1040ECE}" destId="{108163D4-94C5-488F-884C-3BC0FF9083FC}" srcOrd="0" destOrd="0" presId="urn:microsoft.com/office/officeart/2005/8/layout/gear1"/>
    <dgm:cxn modelId="{7D906CDC-8497-4D06-85A4-936AC21D6CDE}" type="presOf" srcId="{23571C59-8099-4E57-8528-3A8D7CE39EDA}" destId="{BCE34015-1A85-488E-9EB6-A4FFBA31DA26}" srcOrd="2" destOrd="0" presId="urn:microsoft.com/office/officeart/2005/8/layout/gear1"/>
    <dgm:cxn modelId="{F1D837B7-D8B4-48D8-BE6B-AE2BFAEFBE35}" srcId="{204ED443-61F5-4C21-AF61-9AECD1040ECE}" destId="{86C7953D-B910-4B83-8393-8A81AD503E2C}" srcOrd="1" destOrd="0" parTransId="{DCB21E71-D081-4FD1-BDE1-128DC5025BE1}" sibTransId="{08A94977-0367-4E91-B84A-A1EB23D5E8CB}"/>
    <dgm:cxn modelId="{0A40B7D2-242A-4705-BB26-83759FD69DD7}" type="presOf" srcId="{B9F3D4B3-ABD4-4D34-BDB2-7362F87FEA55}" destId="{2A02E797-CC8D-49C3-A6A4-7681B314B337}" srcOrd="0" destOrd="0" presId="urn:microsoft.com/office/officeart/2005/8/layout/gear1"/>
    <dgm:cxn modelId="{E4D0CDBD-9183-4FF3-AC0E-0758548E4C0B}" type="presOf" srcId="{86C7953D-B910-4B83-8393-8A81AD503E2C}" destId="{65AF47B1-7E63-4B69-B8BD-3DCEBEAB184D}" srcOrd="2" destOrd="0" presId="urn:microsoft.com/office/officeart/2005/8/layout/gear1"/>
    <dgm:cxn modelId="{AC4E2F05-27BE-476E-BC67-94D507A3268D}" type="presOf" srcId="{E130F894-66F0-4F81-92AA-F65186E686E9}" destId="{40ED7AA5-A153-48B0-8AC6-9078A4071BDB}" srcOrd="1" destOrd="0" presId="urn:microsoft.com/office/officeart/2005/8/layout/gear1"/>
    <dgm:cxn modelId="{80B80762-C5FB-492D-9DE1-783A3E095AA5}" type="presParOf" srcId="{108163D4-94C5-488F-884C-3BC0FF9083FC}" destId="{E257A5B1-C06B-4FED-B69A-7D147D13E69C}" srcOrd="0" destOrd="0" presId="urn:microsoft.com/office/officeart/2005/8/layout/gear1"/>
    <dgm:cxn modelId="{4B4677E0-D2C9-4B54-8389-008B0025566F}" type="presParOf" srcId="{108163D4-94C5-488F-884C-3BC0FF9083FC}" destId="{91D06CA3-0D9B-4F06-B003-639CB243B139}" srcOrd="1" destOrd="0" presId="urn:microsoft.com/office/officeart/2005/8/layout/gear1"/>
    <dgm:cxn modelId="{CBA5A76C-7DC0-4C50-86F4-D46CBF4FD83A}" type="presParOf" srcId="{108163D4-94C5-488F-884C-3BC0FF9083FC}" destId="{BCE34015-1A85-488E-9EB6-A4FFBA31DA26}" srcOrd="2" destOrd="0" presId="urn:microsoft.com/office/officeart/2005/8/layout/gear1"/>
    <dgm:cxn modelId="{33B8C589-4B4D-4618-B8CF-6B9AA85A2611}" type="presParOf" srcId="{108163D4-94C5-488F-884C-3BC0FF9083FC}" destId="{C27D2032-7CAA-4C57-9D69-98C152AEC64F}" srcOrd="3" destOrd="0" presId="urn:microsoft.com/office/officeart/2005/8/layout/gear1"/>
    <dgm:cxn modelId="{E3C428A4-5B66-4264-8946-1EF77ECB7B2C}" type="presParOf" srcId="{108163D4-94C5-488F-884C-3BC0FF9083FC}" destId="{106E4568-5B4F-46E9-9F27-7B23B1CAB253}" srcOrd="4" destOrd="0" presId="urn:microsoft.com/office/officeart/2005/8/layout/gear1"/>
    <dgm:cxn modelId="{8F6DCEC2-3798-4A1C-946E-61106EA16EF0}" type="presParOf" srcId="{108163D4-94C5-488F-884C-3BC0FF9083FC}" destId="{65AF47B1-7E63-4B69-B8BD-3DCEBEAB184D}" srcOrd="5" destOrd="0" presId="urn:microsoft.com/office/officeart/2005/8/layout/gear1"/>
    <dgm:cxn modelId="{7A3F1134-57BE-43D7-A3A9-4320FE050344}" type="presParOf" srcId="{108163D4-94C5-488F-884C-3BC0FF9083FC}" destId="{62605F2B-EF6E-4D1E-B182-EF0AAD2B39BA}" srcOrd="6" destOrd="0" presId="urn:microsoft.com/office/officeart/2005/8/layout/gear1"/>
    <dgm:cxn modelId="{77ECCDA6-AA32-48E7-B683-6C0CB8C56D92}" type="presParOf" srcId="{108163D4-94C5-488F-884C-3BC0FF9083FC}" destId="{40ED7AA5-A153-48B0-8AC6-9078A4071BDB}" srcOrd="7" destOrd="0" presId="urn:microsoft.com/office/officeart/2005/8/layout/gear1"/>
    <dgm:cxn modelId="{F0025ED1-3E49-403E-B96E-666375E7D64D}" type="presParOf" srcId="{108163D4-94C5-488F-884C-3BC0FF9083FC}" destId="{CEAE18AD-202A-4F0E-8C84-2014996140B6}" srcOrd="8" destOrd="0" presId="urn:microsoft.com/office/officeart/2005/8/layout/gear1"/>
    <dgm:cxn modelId="{7B7DAC17-483C-45F6-96B8-BDE858604962}" type="presParOf" srcId="{108163D4-94C5-488F-884C-3BC0FF9083FC}" destId="{AE782F55-8FB6-4AB8-8C98-0D3B9FA916D2}" srcOrd="9" destOrd="0" presId="urn:microsoft.com/office/officeart/2005/8/layout/gear1"/>
    <dgm:cxn modelId="{3B445249-EDB5-47DA-B540-518804FB534B}" type="presParOf" srcId="{108163D4-94C5-488F-884C-3BC0FF9083FC}" destId="{2A02E797-CC8D-49C3-A6A4-7681B314B337}" srcOrd="10" destOrd="0" presId="urn:microsoft.com/office/officeart/2005/8/layout/gear1"/>
    <dgm:cxn modelId="{54A86314-E5D7-4FE4-BB13-FFB400CB1187}" type="presParOf" srcId="{108163D4-94C5-488F-884C-3BC0FF9083FC}" destId="{941F3BE1-8C21-4589-A409-2455C17F0479}" srcOrd="11" destOrd="0" presId="urn:microsoft.com/office/officeart/2005/8/layout/gear1"/>
    <dgm:cxn modelId="{7C50A981-8054-4D0D-8D91-8A0A9E33FFF7}" type="presParOf" srcId="{108163D4-94C5-488F-884C-3BC0FF9083FC}" destId="{4CED4E86-067E-4D8D-8E43-66C6D1A22E2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4ED443-61F5-4C21-AF61-9AECD1040ECE}" type="doc">
      <dgm:prSet loTypeId="urn:microsoft.com/office/officeart/2005/8/layout/gear1" loCatId="relationship" qsTypeId="urn:microsoft.com/office/officeart/2005/8/quickstyle/3d1" qsCatId="3D" csTypeId="urn:microsoft.com/office/officeart/2005/8/colors/colorful2" csCatId="colorful" phldr="1"/>
      <dgm:spPr/>
    </dgm:pt>
    <dgm:pt modelId="{23571C59-8099-4E57-8528-3A8D7CE39EDA}">
      <dgm:prSet phldrT="[Texto]"/>
      <dgm:spPr/>
      <dgm:t>
        <a:bodyPr/>
        <a:lstStyle/>
        <a:p>
          <a:r>
            <a:rPr lang="es-ES" dirty="0" smtClean="0"/>
            <a:t>La comunidad</a:t>
          </a:r>
          <a:endParaRPr lang="es-ES" dirty="0"/>
        </a:p>
      </dgm:t>
    </dgm:pt>
    <dgm:pt modelId="{20B68155-43E4-4C37-87CA-29F8BA707DF9}" type="parTrans" cxnId="{2971C093-724A-430F-9907-4B6ADAC6F8DA}">
      <dgm:prSet/>
      <dgm:spPr/>
      <dgm:t>
        <a:bodyPr/>
        <a:lstStyle/>
        <a:p>
          <a:endParaRPr lang="es-ES"/>
        </a:p>
      </dgm:t>
    </dgm:pt>
    <dgm:pt modelId="{B9F3D4B3-ABD4-4D34-BDB2-7362F87FEA55}" type="sibTrans" cxnId="{2971C093-724A-430F-9907-4B6ADAC6F8DA}">
      <dgm:prSet/>
      <dgm:spPr/>
      <dgm:t>
        <a:bodyPr/>
        <a:lstStyle/>
        <a:p>
          <a:endParaRPr lang="es-ES"/>
        </a:p>
      </dgm:t>
    </dgm:pt>
    <dgm:pt modelId="{86C7953D-B910-4B83-8393-8A81AD503E2C}">
      <dgm:prSet phldrT="[Texto]"/>
      <dgm:spPr/>
      <dgm:t>
        <a:bodyPr/>
        <a:lstStyle/>
        <a:p>
          <a:r>
            <a:rPr lang="es-ES" dirty="0" smtClean="0"/>
            <a:t>El político</a:t>
          </a:r>
          <a:endParaRPr lang="es-ES" dirty="0"/>
        </a:p>
      </dgm:t>
    </dgm:pt>
    <dgm:pt modelId="{DCB21E71-D081-4FD1-BDE1-128DC5025BE1}" type="parTrans" cxnId="{F1D837B7-D8B4-48D8-BE6B-AE2BFAEFBE35}">
      <dgm:prSet/>
      <dgm:spPr/>
      <dgm:t>
        <a:bodyPr/>
        <a:lstStyle/>
        <a:p>
          <a:endParaRPr lang="es-ES"/>
        </a:p>
      </dgm:t>
    </dgm:pt>
    <dgm:pt modelId="{08A94977-0367-4E91-B84A-A1EB23D5E8CB}" type="sibTrans" cxnId="{F1D837B7-D8B4-48D8-BE6B-AE2BFAEFBE35}">
      <dgm:prSet/>
      <dgm:spPr/>
      <dgm:t>
        <a:bodyPr/>
        <a:lstStyle/>
        <a:p>
          <a:endParaRPr lang="es-ES"/>
        </a:p>
      </dgm:t>
    </dgm:pt>
    <dgm:pt modelId="{E130F894-66F0-4F81-92AA-F65186E686E9}">
      <dgm:prSet phldrT="[Texto]"/>
      <dgm:spPr/>
      <dgm:t>
        <a:bodyPr/>
        <a:lstStyle/>
        <a:p>
          <a:r>
            <a:rPr lang="es-ES" dirty="0" smtClean="0"/>
            <a:t>El técnico</a:t>
          </a:r>
          <a:endParaRPr lang="es-ES" dirty="0"/>
        </a:p>
      </dgm:t>
    </dgm:pt>
    <dgm:pt modelId="{5ED68324-B405-41E6-BDB1-AA5F351654C9}" type="parTrans" cxnId="{24FE54D9-3BAF-48DD-A09C-CE3074D700D7}">
      <dgm:prSet/>
      <dgm:spPr/>
      <dgm:t>
        <a:bodyPr/>
        <a:lstStyle/>
        <a:p>
          <a:endParaRPr lang="es-ES"/>
        </a:p>
      </dgm:t>
    </dgm:pt>
    <dgm:pt modelId="{D921BB32-962E-476D-BC5A-FAC56E233F32}" type="sibTrans" cxnId="{24FE54D9-3BAF-48DD-A09C-CE3074D700D7}">
      <dgm:prSet/>
      <dgm:spPr/>
      <dgm:t>
        <a:bodyPr/>
        <a:lstStyle/>
        <a:p>
          <a:endParaRPr lang="es-ES"/>
        </a:p>
      </dgm:t>
    </dgm:pt>
    <dgm:pt modelId="{108163D4-94C5-488F-884C-3BC0FF9083FC}" type="pres">
      <dgm:prSet presAssocID="{204ED443-61F5-4C21-AF61-9AECD1040EC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257A5B1-C06B-4FED-B69A-7D147D13E69C}" type="pres">
      <dgm:prSet presAssocID="{23571C59-8099-4E57-8528-3A8D7CE39ED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D06CA3-0D9B-4F06-B003-639CB243B139}" type="pres">
      <dgm:prSet presAssocID="{23571C59-8099-4E57-8528-3A8D7CE39EDA}" presName="gear1srcNode" presStyleLbl="node1" presStyleIdx="0" presStyleCnt="3"/>
      <dgm:spPr/>
      <dgm:t>
        <a:bodyPr/>
        <a:lstStyle/>
        <a:p>
          <a:endParaRPr lang="es-ES"/>
        </a:p>
      </dgm:t>
    </dgm:pt>
    <dgm:pt modelId="{BCE34015-1A85-488E-9EB6-A4FFBA31DA26}" type="pres">
      <dgm:prSet presAssocID="{23571C59-8099-4E57-8528-3A8D7CE39EDA}" presName="gear1dstNode" presStyleLbl="node1" presStyleIdx="0" presStyleCnt="3"/>
      <dgm:spPr/>
      <dgm:t>
        <a:bodyPr/>
        <a:lstStyle/>
        <a:p>
          <a:endParaRPr lang="es-ES"/>
        </a:p>
      </dgm:t>
    </dgm:pt>
    <dgm:pt modelId="{C27D2032-7CAA-4C57-9D69-98C152AEC64F}" type="pres">
      <dgm:prSet presAssocID="{86C7953D-B910-4B83-8393-8A81AD503E2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6E4568-5B4F-46E9-9F27-7B23B1CAB253}" type="pres">
      <dgm:prSet presAssocID="{86C7953D-B910-4B83-8393-8A81AD503E2C}" presName="gear2srcNode" presStyleLbl="node1" presStyleIdx="1" presStyleCnt="3"/>
      <dgm:spPr/>
      <dgm:t>
        <a:bodyPr/>
        <a:lstStyle/>
        <a:p>
          <a:endParaRPr lang="es-ES"/>
        </a:p>
      </dgm:t>
    </dgm:pt>
    <dgm:pt modelId="{65AF47B1-7E63-4B69-B8BD-3DCEBEAB184D}" type="pres">
      <dgm:prSet presAssocID="{86C7953D-B910-4B83-8393-8A81AD503E2C}" presName="gear2dstNode" presStyleLbl="node1" presStyleIdx="1" presStyleCnt="3"/>
      <dgm:spPr/>
      <dgm:t>
        <a:bodyPr/>
        <a:lstStyle/>
        <a:p>
          <a:endParaRPr lang="es-ES"/>
        </a:p>
      </dgm:t>
    </dgm:pt>
    <dgm:pt modelId="{62605F2B-EF6E-4D1E-B182-EF0AAD2B39BA}" type="pres">
      <dgm:prSet presAssocID="{E130F894-66F0-4F81-92AA-F65186E686E9}" presName="gear3" presStyleLbl="node1" presStyleIdx="2" presStyleCnt="3"/>
      <dgm:spPr/>
      <dgm:t>
        <a:bodyPr/>
        <a:lstStyle/>
        <a:p>
          <a:endParaRPr lang="es-ES"/>
        </a:p>
      </dgm:t>
    </dgm:pt>
    <dgm:pt modelId="{40ED7AA5-A153-48B0-8AC6-9078A4071BDB}" type="pres">
      <dgm:prSet presAssocID="{E130F894-66F0-4F81-92AA-F65186E686E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AE18AD-202A-4F0E-8C84-2014996140B6}" type="pres">
      <dgm:prSet presAssocID="{E130F894-66F0-4F81-92AA-F65186E686E9}" presName="gear3srcNode" presStyleLbl="node1" presStyleIdx="2" presStyleCnt="3"/>
      <dgm:spPr/>
      <dgm:t>
        <a:bodyPr/>
        <a:lstStyle/>
        <a:p>
          <a:endParaRPr lang="es-ES"/>
        </a:p>
      </dgm:t>
    </dgm:pt>
    <dgm:pt modelId="{AE782F55-8FB6-4AB8-8C98-0D3B9FA916D2}" type="pres">
      <dgm:prSet presAssocID="{E130F894-66F0-4F81-92AA-F65186E686E9}" presName="gear3dstNode" presStyleLbl="node1" presStyleIdx="2" presStyleCnt="3"/>
      <dgm:spPr/>
      <dgm:t>
        <a:bodyPr/>
        <a:lstStyle/>
        <a:p>
          <a:endParaRPr lang="es-ES"/>
        </a:p>
      </dgm:t>
    </dgm:pt>
    <dgm:pt modelId="{2A02E797-CC8D-49C3-A6A4-7681B314B337}" type="pres">
      <dgm:prSet presAssocID="{B9F3D4B3-ABD4-4D34-BDB2-7362F87FEA55}" presName="connector1" presStyleLbl="sibTrans2D1" presStyleIdx="0" presStyleCnt="3"/>
      <dgm:spPr/>
      <dgm:t>
        <a:bodyPr/>
        <a:lstStyle/>
        <a:p>
          <a:endParaRPr lang="es-ES"/>
        </a:p>
      </dgm:t>
    </dgm:pt>
    <dgm:pt modelId="{941F3BE1-8C21-4589-A409-2455C17F0479}" type="pres">
      <dgm:prSet presAssocID="{08A94977-0367-4E91-B84A-A1EB23D5E8CB}" presName="connector2" presStyleLbl="sibTrans2D1" presStyleIdx="1" presStyleCnt="3"/>
      <dgm:spPr/>
      <dgm:t>
        <a:bodyPr/>
        <a:lstStyle/>
        <a:p>
          <a:endParaRPr lang="es-ES"/>
        </a:p>
      </dgm:t>
    </dgm:pt>
    <dgm:pt modelId="{4CED4E86-067E-4D8D-8E43-66C6D1A22E2F}" type="pres">
      <dgm:prSet presAssocID="{D921BB32-962E-476D-BC5A-FAC56E233F32}" presName="connector3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2971C093-724A-430F-9907-4B6ADAC6F8DA}" srcId="{204ED443-61F5-4C21-AF61-9AECD1040ECE}" destId="{23571C59-8099-4E57-8528-3A8D7CE39EDA}" srcOrd="0" destOrd="0" parTransId="{20B68155-43E4-4C37-87CA-29F8BA707DF9}" sibTransId="{B9F3D4B3-ABD4-4D34-BDB2-7362F87FEA55}"/>
    <dgm:cxn modelId="{64DDAA47-7525-49C2-915D-6881E999EE88}" type="presOf" srcId="{86C7953D-B910-4B83-8393-8A81AD503E2C}" destId="{C27D2032-7CAA-4C57-9D69-98C152AEC64F}" srcOrd="0" destOrd="0" presId="urn:microsoft.com/office/officeart/2005/8/layout/gear1"/>
    <dgm:cxn modelId="{B895A54B-8A53-4CB1-A731-B45DA5F5D0FC}" type="presOf" srcId="{E130F894-66F0-4F81-92AA-F65186E686E9}" destId="{62605F2B-EF6E-4D1E-B182-EF0AAD2B39BA}" srcOrd="0" destOrd="0" presId="urn:microsoft.com/office/officeart/2005/8/layout/gear1"/>
    <dgm:cxn modelId="{24FE54D9-3BAF-48DD-A09C-CE3074D700D7}" srcId="{204ED443-61F5-4C21-AF61-9AECD1040ECE}" destId="{E130F894-66F0-4F81-92AA-F65186E686E9}" srcOrd="2" destOrd="0" parTransId="{5ED68324-B405-41E6-BDB1-AA5F351654C9}" sibTransId="{D921BB32-962E-476D-BC5A-FAC56E233F32}"/>
    <dgm:cxn modelId="{624CC428-FBCD-4393-92FE-D55760E6AADA}" type="presOf" srcId="{23571C59-8099-4E57-8528-3A8D7CE39EDA}" destId="{E257A5B1-C06B-4FED-B69A-7D147D13E69C}" srcOrd="0" destOrd="0" presId="urn:microsoft.com/office/officeart/2005/8/layout/gear1"/>
    <dgm:cxn modelId="{D2D238E6-5B23-40DC-839F-F0C57FDEFEE2}" type="presOf" srcId="{E130F894-66F0-4F81-92AA-F65186E686E9}" destId="{CEAE18AD-202A-4F0E-8C84-2014996140B6}" srcOrd="2" destOrd="0" presId="urn:microsoft.com/office/officeart/2005/8/layout/gear1"/>
    <dgm:cxn modelId="{02F453AF-E530-4495-97BE-79AB023884E7}" type="presOf" srcId="{86C7953D-B910-4B83-8393-8A81AD503E2C}" destId="{65AF47B1-7E63-4B69-B8BD-3DCEBEAB184D}" srcOrd="2" destOrd="0" presId="urn:microsoft.com/office/officeart/2005/8/layout/gear1"/>
    <dgm:cxn modelId="{7C4D3374-1762-48FC-A9D5-E7AF1AFF0EC9}" type="presOf" srcId="{E130F894-66F0-4F81-92AA-F65186E686E9}" destId="{40ED7AA5-A153-48B0-8AC6-9078A4071BDB}" srcOrd="1" destOrd="0" presId="urn:microsoft.com/office/officeart/2005/8/layout/gear1"/>
    <dgm:cxn modelId="{C4C43F6A-084A-4938-BC24-DA9E9FE9942F}" type="presOf" srcId="{D921BB32-962E-476D-BC5A-FAC56E233F32}" destId="{4CED4E86-067E-4D8D-8E43-66C6D1A22E2F}" srcOrd="0" destOrd="0" presId="urn:microsoft.com/office/officeart/2005/8/layout/gear1"/>
    <dgm:cxn modelId="{346717B4-BAEB-4CE7-92BA-2A88DE2ACDBD}" type="presOf" srcId="{B9F3D4B3-ABD4-4D34-BDB2-7362F87FEA55}" destId="{2A02E797-CC8D-49C3-A6A4-7681B314B337}" srcOrd="0" destOrd="0" presId="urn:microsoft.com/office/officeart/2005/8/layout/gear1"/>
    <dgm:cxn modelId="{B792639F-4C3C-4675-8A22-06F434BE2D9A}" type="presOf" srcId="{08A94977-0367-4E91-B84A-A1EB23D5E8CB}" destId="{941F3BE1-8C21-4589-A409-2455C17F0479}" srcOrd="0" destOrd="0" presId="urn:microsoft.com/office/officeart/2005/8/layout/gear1"/>
    <dgm:cxn modelId="{1EFED113-FA0E-4D01-A450-E9C70FA1DD89}" type="presOf" srcId="{E130F894-66F0-4F81-92AA-F65186E686E9}" destId="{AE782F55-8FB6-4AB8-8C98-0D3B9FA916D2}" srcOrd="3" destOrd="0" presId="urn:microsoft.com/office/officeart/2005/8/layout/gear1"/>
    <dgm:cxn modelId="{45D7B03B-914A-433F-89E6-AF13D44F1876}" type="presOf" srcId="{86C7953D-B910-4B83-8393-8A81AD503E2C}" destId="{106E4568-5B4F-46E9-9F27-7B23B1CAB253}" srcOrd="1" destOrd="0" presId="urn:microsoft.com/office/officeart/2005/8/layout/gear1"/>
    <dgm:cxn modelId="{F1D837B7-D8B4-48D8-BE6B-AE2BFAEFBE35}" srcId="{204ED443-61F5-4C21-AF61-9AECD1040ECE}" destId="{86C7953D-B910-4B83-8393-8A81AD503E2C}" srcOrd="1" destOrd="0" parTransId="{DCB21E71-D081-4FD1-BDE1-128DC5025BE1}" sibTransId="{08A94977-0367-4E91-B84A-A1EB23D5E8CB}"/>
    <dgm:cxn modelId="{759702B4-9131-4EE6-8EFC-5652507BBF40}" type="presOf" srcId="{23571C59-8099-4E57-8528-3A8D7CE39EDA}" destId="{BCE34015-1A85-488E-9EB6-A4FFBA31DA26}" srcOrd="2" destOrd="0" presId="urn:microsoft.com/office/officeart/2005/8/layout/gear1"/>
    <dgm:cxn modelId="{EFD89A34-76C5-4CB9-95F0-14390944F486}" type="presOf" srcId="{204ED443-61F5-4C21-AF61-9AECD1040ECE}" destId="{108163D4-94C5-488F-884C-3BC0FF9083FC}" srcOrd="0" destOrd="0" presId="urn:microsoft.com/office/officeart/2005/8/layout/gear1"/>
    <dgm:cxn modelId="{A2E4FDF3-0D6E-4409-BB99-83665978D995}" type="presOf" srcId="{23571C59-8099-4E57-8528-3A8D7CE39EDA}" destId="{91D06CA3-0D9B-4F06-B003-639CB243B139}" srcOrd="1" destOrd="0" presId="urn:microsoft.com/office/officeart/2005/8/layout/gear1"/>
    <dgm:cxn modelId="{8F2A178B-0556-4F61-B567-8E1002B301AD}" type="presParOf" srcId="{108163D4-94C5-488F-884C-3BC0FF9083FC}" destId="{E257A5B1-C06B-4FED-B69A-7D147D13E69C}" srcOrd="0" destOrd="0" presId="urn:microsoft.com/office/officeart/2005/8/layout/gear1"/>
    <dgm:cxn modelId="{DF1EADE2-3D25-4616-B967-49EAF6D1C27B}" type="presParOf" srcId="{108163D4-94C5-488F-884C-3BC0FF9083FC}" destId="{91D06CA3-0D9B-4F06-B003-639CB243B139}" srcOrd="1" destOrd="0" presId="urn:microsoft.com/office/officeart/2005/8/layout/gear1"/>
    <dgm:cxn modelId="{70DB653C-95FA-44BF-B56D-4298DEC99B45}" type="presParOf" srcId="{108163D4-94C5-488F-884C-3BC0FF9083FC}" destId="{BCE34015-1A85-488E-9EB6-A4FFBA31DA26}" srcOrd="2" destOrd="0" presId="urn:microsoft.com/office/officeart/2005/8/layout/gear1"/>
    <dgm:cxn modelId="{29457FAB-321E-4920-8CB6-05A5A1BD96EB}" type="presParOf" srcId="{108163D4-94C5-488F-884C-3BC0FF9083FC}" destId="{C27D2032-7CAA-4C57-9D69-98C152AEC64F}" srcOrd="3" destOrd="0" presId="urn:microsoft.com/office/officeart/2005/8/layout/gear1"/>
    <dgm:cxn modelId="{523DBF2F-F385-4AEA-AEA8-3D9AB63ECC75}" type="presParOf" srcId="{108163D4-94C5-488F-884C-3BC0FF9083FC}" destId="{106E4568-5B4F-46E9-9F27-7B23B1CAB253}" srcOrd="4" destOrd="0" presId="urn:microsoft.com/office/officeart/2005/8/layout/gear1"/>
    <dgm:cxn modelId="{817BA073-A40A-4449-8EED-65B182CDB318}" type="presParOf" srcId="{108163D4-94C5-488F-884C-3BC0FF9083FC}" destId="{65AF47B1-7E63-4B69-B8BD-3DCEBEAB184D}" srcOrd="5" destOrd="0" presId="urn:microsoft.com/office/officeart/2005/8/layout/gear1"/>
    <dgm:cxn modelId="{C83D1F0D-1635-4222-B87D-0C9A4A63F691}" type="presParOf" srcId="{108163D4-94C5-488F-884C-3BC0FF9083FC}" destId="{62605F2B-EF6E-4D1E-B182-EF0AAD2B39BA}" srcOrd="6" destOrd="0" presId="urn:microsoft.com/office/officeart/2005/8/layout/gear1"/>
    <dgm:cxn modelId="{3B51FE4E-42E3-4BF5-B0D5-9DC333C612E2}" type="presParOf" srcId="{108163D4-94C5-488F-884C-3BC0FF9083FC}" destId="{40ED7AA5-A153-48B0-8AC6-9078A4071BDB}" srcOrd="7" destOrd="0" presId="urn:microsoft.com/office/officeart/2005/8/layout/gear1"/>
    <dgm:cxn modelId="{C1CB42E7-411A-4983-85E3-61B5D6DE6198}" type="presParOf" srcId="{108163D4-94C5-488F-884C-3BC0FF9083FC}" destId="{CEAE18AD-202A-4F0E-8C84-2014996140B6}" srcOrd="8" destOrd="0" presId="urn:microsoft.com/office/officeart/2005/8/layout/gear1"/>
    <dgm:cxn modelId="{C90116ED-58D7-43D5-BA80-7C7BB889ABD0}" type="presParOf" srcId="{108163D4-94C5-488F-884C-3BC0FF9083FC}" destId="{AE782F55-8FB6-4AB8-8C98-0D3B9FA916D2}" srcOrd="9" destOrd="0" presId="urn:microsoft.com/office/officeart/2005/8/layout/gear1"/>
    <dgm:cxn modelId="{73AF9B1B-26F1-496C-A82D-8412C0D600FD}" type="presParOf" srcId="{108163D4-94C5-488F-884C-3BC0FF9083FC}" destId="{2A02E797-CC8D-49C3-A6A4-7681B314B337}" srcOrd="10" destOrd="0" presId="urn:microsoft.com/office/officeart/2005/8/layout/gear1"/>
    <dgm:cxn modelId="{7CE221BF-6C01-4218-A85E-64EC115A75BE}" type="presParOf" srcId="{108163D4-94C5-488F-884C-3BC0FF9083FC}" destId="{941F3BE1-8C21-4589-A409-2455C17F0479}" srcOrd="11" destOrd="0" presId="urn:microsoft.com/office/officeart/2005/8/layout/gear1"/>
    <dgm:cxn modelId="{61CE212E-25E1-4874-87FF-2CE9D5EB0DA0}" type="presParOf" srcId="{108163D4-94C5-488F-884C-3BC0FF9083FC}" destId="{4CED4E86-067E-4D8D-8E43-66C6D1A22E2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4ED443-61F5-4C21-AF61-9AECD1040ECE}" type="doc">
      <dgm:prSet loTypeId="urn:microsoft.com/office/officeart/2005/8/layout/gear1" loCatId="relationship" qsTypeId="urn:microsoft.com/office/officeart/2005/8/quickstyle/3d1" qsCatId="3D" csTypeId="urn:microsoft.com/office/officeart/2005/8/colors/colorful2" csCatId="colorful" phldr="1"/>
      <dgm:spPr/>
    </dgm:pt>
    <dgm:pt modelId="{23571C59-8099-4E57-8528-3A8D7CE39EDA}">
      <dgm:prSet phldrT="[Texto]"/>
      <dgm:spPr/>
      <dgm:t>
        <a:bodyPr/>
        <a:lstStyle/>
        <a:p>
          <a:r>
            <a:rPr lang="es-ES" dirty="0" smtClean="0"/>
            <a:t>La comunidad</a:t>
          </a:r>
          <a:endParaRPr lang="es-ES" dirty="0"/>
        </a:p>
      </dgm:t>
    </dgm:pt>
    <dgm:pt modelId="{20B68155-43E4-4C37-87CA-29F8BA707DF9}" type="parTrans" cxnId="{2971C093-724A-430F-9907-4B6ADAC6F8DA}">
      <dgm:prSet/>
      <dgm:spPr/>
      <dgm:t>
        <a:bodyPr/>
        <a:lstStyle/>
        <a:p>
          <a:endParaRPr lang="es-ES"/>
        </a:p>
      </dgm:t>
    </dgm:pt>
    <dgm:pt modelId="{B9F3D4B3-ABD4-4D34-BDB2-7362F87FEA55}" type="sibTrans" cxnId="{2971C093-724A-430F-9907-4B6ADAC6F8DA}">
      <dgm:prSet/>
      <dgm:spPr/>
      <dgm:t>
        <a:bodyPr/>
        <a:lstStyle/>
        <a:p>
          <a:endParaRPr lang="es-ES"/>
        </a:p>
      </dgm:t>
    </dgm:pt>
    <dgm:pt modelId="{86C7953D-B910-4B83-8393-8A81AD503E2C}">
      <dgm:prSet phldrT="[Texto]"/>
      <dgm:spPr/>
      <dgm:t>
        <a:bodyPr/>
        <a:lstStyle/>
        <a:p>
          <a:r>
            <a:rPr lang="es-ES" dirty="0" smtClean="0"/>
            <a:t>El político</a:t>
          </a:r>
          <a:endParaRPr lang="es-ES" dirty="0"/>
        </a:p>
      </dgm:t>
    </dgm:pt>
    <dgm:pt modelId="{DCB21E71-D081-4FD1-BDE1-128DC5025BE1}" type="parTrans" cxnId="{F1D837B7-D8B4-48D8-BE6B-AE2BFAEFBE35}">
      <dgm:prSet/>
      <dgm:spPr/>
      <dgm:t>
        <a:bodyPr/>
        <a:lstStyle/>
        <a:p>
          <a:endParaRPr lang="es-ES"/>
        </a:p>
      </dgm:t>
    </dgm:pt>
    <dgm:pt modelId="{08A94977-0367-4E91-B84A-A1EB23D5E8CB}" type="sibTrans" cxnId="{F1D837B7-D8B4-48D8-BE6B-AE2BFAEFBE35}">
      <dgm:prSet/>
      <dgm:spPr/>
      <dgm:t>
        <a:bodyPr/>
        <a:lstStyle/>
        <a:p>
          <a:endParaRPr lang="es-ES"/>
        </a:p>
      </dgm:t>
    </dgm:pt>
    <dgm:pt modelId="{E130F894-66F0-4F81-92AA-F65186E686E9}">
      <dgm:prSet phldrT="[Texto]"/>
      <dgm:spPr/>
      <dgm:t>
        <a:bodyPr/>
        <a:lstStyle/>
        <a:p>
          <a:r>
            <a:rPr lang="es-ES" dirty="0" smtClean="0"/>
            <a:t>El técnico</a:t>
          </a:r>
          <a:endParaRPr lang="es-ES" dirty="0"/>
        </a:p>
      </dgm:t>
    </dgm:pt>
    <dgm:pt modelId="{5ED68324-B405-41E6-BDB1-AA5F351654C9}" type="parTrans" cxnId="{24FE54D9-3BAF-48DD-A09C-CE3074D700D7}">
      <dgm:prSet/>
      <dgm:spPr/>
      <dgm:t>
        <a:bodyPr/>
        <a:lstStyle/>
        <a:p>
          <a:endParaRPr lang="es-ES"/>
        </a:p>
      </dgm:t>
    </dgm:pt>
    <dgm:pt modelId="{D921BB32-962E-476D-BC5A-FAC56E233F32}" type="sibTrans" cxnId="{24FE54D9-3BAF-48DD-A09C-CE3074D700D7}">
      <dgm:prSet/>
      <dgm:spPr/>
      <dgm:t>
        <a:bodyPr/>
        <a:lstStyle/>
        <a:p>
          <a:endParaRPr lang="es-ES"/>
        </a:p>
      </dgm:t>
    </dgm:pt>
    <dgm:pt modelId="{108163D4-94C5-488F-884C-3BC0FF9083FC}" type="pres">
      <dgm:prSet presAssocID="{204ED443-61F5-4C21-AF61-9AECD1040EC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257A5B1-C06B-4FED-B69A-7D147D13E69C}" type="pres">
      <dgm:prSet presAssocID="{23571C59-8099-4E57-8528-3A8D7CE39ED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D06CA3-0D9B-4F06-B003-639CB243B139}" type="pres">
      <dgm:prSet presAssocID="{23571C59-8099-4E57-8528-3A8D7CE39EDA}" presName="gear1srcNode" presStyleLbl="node1" presStyleIdx="0" presStyleCnt="3"/>
      <dgm:spPr/>
      <dgm:t>
        <a:bodyPr/>
        <a:lstStyle/>
        <a:p>
          <a:endParaRPr lang="es-ES"/>
        </a:p>
      </dgm:t>
    </dgm:pt>
    <dgm:pt modelId="{BCE34015-1A85-488E-9EB6-A4FFBA31DA26}" type="pres">
      <dgm:prSet presAssocID="{23571C59-8099-4E57-8528-3A8D7CE39EDA}" presName="gear1dstNode" presStyleLbl="node1" presStyleIdx="0" presStyleCnt="3"/>
      <dgm:spPr/>
      <dgm:t>
        <a:bodyPr/>
        <a:lstStyle/>
        <a:p>
          <a:endParaRPr lang="es-ES"/>
        </a:p>
      </dgm:t>
    </dgm:pt>
    <dgm:pt modelId="{C27D2032-7CAA-4C57-9D69-98C152AEC64F}" type="pres">
      <dgm:prSet presAssocID="{86C7953D-B910-4B83-8393-8A81AD503E2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6E4568-5B4F-46E9-9F27-7B23B1CAB253}" type="pres">
      <dgm:prSet presAssocID="{86C7953D-B910-4B83-8393-8A81AD503E2C}" presName="gear2srcNode" presStyleLbl="node1" presStyleIdx="1" presStyleCnt="3"/>
      <dgm:spPr/>
      <dgm:t>
        <a:bodyPr/>
        <a:lstStyle/>
        <a:p>
          <a:endParaRPr lang="es-ES"/>
        </a:p>
      </dgm:t>
    </dgm:pt>
    <dgm:pt modelId="{65AF47B1-7E63-4B69-B8BD-3DCEBEAB184D}" type="pres">
      <dgm:prSet presAssocID="{86C7953D-B910-4B83-8393-8A81AD503E2C}" presName="gear2dstNode" presStyleLbl="node1" presStyleIdx="1" presStyleCnt="3"/>
      <dgm:spPr/>
      <dgm:t>
        <a:bodyPr/>
        <a:lstStyle/>
        <a:p>
          <a:endParaRPr lang="es-ES"/>
        </a:p>
      </dgm:t>
    </dgm:pt>
    <dgm:pt modelId="{62605F2B-EF6E-4D1E-B182-EF0AAD2B39BA}" type="pres">
      <dgm:prSet presAssocID="{E130F894-66F0-4F81-92AA-F65186E686E9}" presName="gear3" presStyleLbl="node1" presStyleIdx="2" presStyleCnt="3"/>
      <dgm:spPr/>
      <dgm:t>
        <a:bodyPr/>
        <a:lstStyle/>
        <a:p>
          <a:endParaRPr lang="es-ES"/>
        </a:p>
      </dgm:t>
    </dgm:pt>
    <dgm:pt modelId="{40ED7AA5-A153-48B0-8AC6-9078A4071BDB}" type="pres">
      <dgm:prSet presAssocID="{E130F894-66F0-4F81-92AA-F65186E686E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AE18AD-202A-4F0E-8C84-2014996140B6}" type="pres">
      <dgm:prSet presAssocID="{E130F894-66F0-4F81-92AA-F65186E686E9}" presName="gear3srcNode" presStyleLbl="node1" presStyleIdx="2" presStyleCnt="3"/>
      <dgm:spPr/>
      <dgm:t>
        <a:bodyPr/>
        <a:lstStyle/>
        <a:p>
          <a:endParaRPr lang="es-ES"/>
        </a:p>
      </dgm:t>
    </dgm:pt>
    <dgm:pt modelId="{AE782F55-8FB6-4AB8-8C98-0D3B9FA916D2}" type="pres">
      <dgm:prSet presAssocID="{E130F894-66F0-4F81-92AA-F65186E686E9}" presName="gear3dstNode" presStyleLbl="node1" presStyleIdx="2" presStyleCnt="3"/>
      <dgm:spPr/>
      <dgm:t>
        <a:bodyPr/>
        <a:lstStyle/>
        <a:p>
          <a:endParaRPr lang="es-ES"/>
        </a:p>
      </dgm:t>
    </dgm:pt>
    <dgm:pt modelId="{2A02E797-CC8D-49C3-A6A4-7681B314B337}" type="pres">
      <dgm:prSet presAssocID="{B9F3D4B3-ABD4-4D34-BDB2-7362F87FEA55}" presName="connector1" presStyleLbl="sibTrans2D1" presStyleIdx="0" presStyleCnt="3"/>
      <dgm:spPr/>
      <dgm:t>
        <a:bodyPr/>
        <a:lstStyle/>
        <a:p>
          <a:endParaRPr lang="es-ES"/>
        </a:p>
      </dgm:t>
    </dgm:pt>
    <dgm:pt modelId="{941F3BE1-8C21-4589-A409-2455C17F0479}" type="pres">
      <dgm:prSet presAssocID="{08A94977-0367-4E91-B84A-A1EB23D5E8CB}" presName="connector2" presStyleLbl="sibTrans2D1" presStyleIdx="1" presStyleCnt="3"/>
      <dgm:spPr/>
      <dgm:t>
        <a:bodyPr/>
        <a:lstStyle/>
        <a:p>
          <a:endParaRPr lang="es-ES"/>
        </a:p>
      </dgm:t>
    </dgm:pt>
    <dgm:pt modelId="{4CED4E86-067E-4D8D-8E43-66C6D1A22E2F}" type="pres">
      <dgm:prSet presAssocID="{D921BB32-962E-476D-BC5A-FAC56E233F32}" presName="connector3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2971C093-724A-430F-9907-4B6ADAC6F8DA}" srcId="{204ED443-61F5-4C21-AF61-9AECD1040ECE}" destId="{23571C59-8099-4E57-8528-3A8D7CE39EDA}" srcOrd="0" destOrd="0" parTransId="{20B68155-43E4-4C37-87CA-29F8BA707DF9}" sibTransId="{B9F3D4B3-ABD4-4D34-BDB2-7362F87FEA55}"/>
    <dgm:cxn modelId="{49552AFB-8314-4DCB-98B7-B444872063E2}" type="presOf" srcId="{23571C59-8099-4E57-8528-3A8D7CE39EDA}" destId="{E257A5B1-C06B-4FED-B69A-7D147D13E69C}" srcOrd="0" destOrd="0" presId="urn:microsoft.com/office/officeart/2005/8/layout/gear1"/>
    <dgm:cxn modelId="{A7BDF0E4-4AE2-4611-B6E0-3AD63BFD2A9C}" type="presOf" srcId="{23571C59-8099-4E57-8528-3A8D7CE39EDA}" destId="{91D06CA3-0D9B-4F06-B003-639CB243B139}" srcOrd="1" destOrd="0" presId="urn:microsoft.com/office/officeart/2005/8/layout/gear1"/>
    <dgm:cxn modelId="{A889F87E-804B-4758-8475-6184EF347E01}" type="presOf" srcId="{08A94977-0367-4E91-B84A-A1EB23D5E8CB}" destId="{941F3BE1-8C21-4589-A409-2455C17F0479}" srcOrd="0" destOrd="0" presId="urn:microsoft.com/office/officeart/2005/8/layout/gear1"/>
    <dgm:cxn modelId="{21FC72F4-B49C-4EBE-AF3C-24F4FE35DF11}" type="presOf" srcId="{E130F894-66F0-4F81-92AA-F65186E686E9}" destId="{62605F2B-EF6E-4D1E-B182-EF0AAD2B39BA}" srcOrd="0" destOrd="0" presId="urn:microsoft.com/office/officeart/2005/8/layout/gear1"/>
    <dgm:cxn modelId="{24FE54D9-3BAF-48DD-A09C-CE3074D700D7}" srcId="{204ED443-61F5-4C21-AF61-9AECD1040ECE}" destId="{E130F894-66F0-4F81-92AA-F65186E686E9}" srcOrd="2" destOrd="0" parTransId="{5ED68324-B405-41E6-BDB1-AA5F351654C9}" sibTransId="{D921BB32-962E-476D-BC5A-FAC56E233F32}"/>
    <dgm:cxn modelId="{73319262-2073-4D2B-B057-29BA69CD95BC}" type="presOf" srcId="{86C7953D-B910-4B83-8393-8A81AD503E2C}" destId="{C27D2032-7CAA-4C57-9D69-98C152AEC64F}" srcOrd="0" destOrd="0" presId="urn:microsoft.com/office/officeart/2005/8/layout/gear1"/>
    <dgm:cxn modelId="{D10CE4F6-0762-4D2E-8AD2-4C10BA2E77A0}" type="presOf" srcId="{B9F3D4B3-ABD4-4D34-BDB2-7362F87FEA55}" destId="{2A02E797-CC8D-49C3-A6A4-7681B314B337}" srcOrd="0" destOrd="0" presId="urn:microsoft.com/office/officeart/2005/8/layout/gear1"/>
    <dgm:cxn modelId="{34A44164-D006-4BDB-AB45-715F17F4BD5B}" type="presOf" srcId="{23571C59-8099-4E57-8528-3A8D7CE39EDA}" destId="{BCE34015-1A85-488E-9EB6-A4FFBA31DA26}" srcOrd="2" destOrd="0" presId="urn:microsoft.com/office/officeart/2005/8/layout/gear1"/>
    <dgm:cxn modelId="{F91707BD-5D4C-4E1D-B69C-A97498DEFFAE}" type="presOf" srcId="{D921BB32-962E-476D-BC5A-FAC56E233F32}" destId="{4CED4E86-067E-4D8D-8E43-66C6D1A22E2F}" srcOrd="0" destOrd="0" presId="urn:microsoft.com/office/officeart/2005/8/layout/gear1"/>
    <dgm:cxn modelId="{619D9F2C-CDE9-46EF-A5EF-4165919F5673}" type="presOf" srcId="{E130F894-66F0-4F81-92AA-F65186E686E9}" destId="{AE782F55-8FB6-4AB8-8C98-0D3B9FA916D2}" srcOrd="3" destOrd="0" presId="urn:microsoft.com/office/officeart/2005/8/layout/gear1"/>
    <dgm:cxn modelId="{8C2E096E-E6A5-4CA5-B72D-29AE241C97C1}" type="presOf" srcId="{204ED443-61F5-4C21-AF61-9AECD1040ECE}" destId="{108163D4-94C5-488F-884C-3BC0FF9083FC}" srcOrd="0" destOrd="0" presId="urn:microsoft.com/office/officeart/2005/8/layout/gear1"/>
    <dgm:cxn modelId="{F1D837B7-D8B4-48D8-BE6B-AE2BFAEFBE35}" srcId="{204ED443-61F5-4C21-AF61-9AECD1040ECE}" destId="{86C7953D-B910-4B83-8393-8A81AD503E2C}" srcOrd="1" destOrd="0" parTransId="{DCB21E71-D081-4FD1-BDE1-128DC5025BE1}" sibTransId="{08A94977-0367-4E91-B84A-A1EB23D5E8CB}"/>
    <dgm:cxn modelId="{90FB5306-AA2D-4C1B-8F69-2C6C999A9EB9}" type="presOf" srcId="{E130F894-66F0-4F81-92AA-F65186E686E9}" destId="{40ED7AA5-A153-48B0-8AC6-9078A4071BDB}" srcOrd="1" destOrd="0" presId="urn:microsoft.com/office/officeart/2005/8/layout/gear1"/>
    <dgm:cxn modelId="{5E2BC909-73C7-4BD0-9336-A492D5D5CAAA}" type="presOf" srcId="{86C7953D-B910-4B83-8393-8A81AD503E2C}" destId="{106E4568-5B4F-46E9-9F27-7B23B1CAB253}" srcOrd="1" destOrd="0" presId="urn:microsoft.com/office/officeart/2005/8/layout/gear1"/>
    <dgm:cxn modelId="{311CAB6F-E87A-45C7-9122-B9562A5F8339}" type="presOf" srcId="{E130F894-66F0-4F81-92AA-F65186E686E9}" destId="{CEAE18AD-202A-4F0E-8C84-2014996140B6}" srcOrd="2" destOrd="0" presId="urn:microsoft.com/office/officeart/2005/8/layout/gear1"/>
    <dgm:cxn modelId="{574AD0C5-A1D1-4F3A-BA14-3EEBDF28862B}" type="presOf" srcId="{86C7953D-B910-4B83-8393-8A81AD503E2C}" destId="{65AF47B1-7E63-4B69-B8BD-3DCEBEAB184D}" srcOrd="2" destOrd="0" presId="urn:microsoft.com/office/officeart/2005/8/layout/gear1"/>
    <dgm:cxn modelId="{89024F91-3317-447A-847B-C998558EF3A0}" type="presParOf" srcId="{108163D4-94C5-488F-884C-3BC0FF9083FC}" destId="{E257A5B1-C06B-4FED-B69A-7D147D13E69C}" srcOrd="0" destOrd="0" presId="urn:microsoft.com/office/officeart/2005/8/layout/gear1"/>
    <dgm:cxn modelId="{66B9D866-E340-4EE6-A994-2B963C8A519E}" type="presParOf" srcId="{108163D4-94C5-488F-884C-3BC0FF9083FC}" destId="{91D06CA3-0D9B-4F06-B003-639CB243B139}" srcOrd="1" destOrd="0" presId="urn:microsoft.com/office/officeart/2005/8/layout/gear1"/>
    <dgm:cxn modelId="{6DE7277B-DA6C-4D4B-A964-842F84249CA9}" type="presParOf" srcId="{108163D4-94C5-488F-884C-3BC0FF9083FC}" destId="{BCE34015-1A85-488E-9EB6-A4FFBA31DA26}" srcOrd="2" destOrd="0" presId="urn:microsoft.com/office/officeart/2005/8/layout/gear1"/>
    <dgm:cxn modelId="{846733BA-8D3C-473C-8CB0-6754C3DB2FD8}" type="presParOf" srcId="{108163D4-94C5-488F-884C-3BC0FF9083FC}" destId="{C27D2032-7CAA-4C57-9D69-98C152AEC64F}" srcOrd="3" destOrd="0" presId="urn:microsoft.com/office/officeart/2005/8/layout/gear1"/>
    <dgm:cxn modelId="{7B69A774-9DA3-4C4B-B426-F39917CFF433}" type="presParOf" srcId="{108163D4-94C5-488F-884C-3BC0FF9083FC}" destId="{106E4568-5B4F-46E9-9F27-7B23B1CAB253}" srcOrd="4" destOrd="0" presId="urn:microsoft.com/office/officeart/2005/8/layout/gear1"/>
    <dgm:cxn modelId="{5EFB4ACE-B5F8-4B32-83DA-10D88EA02B4D}" type="presParOf" srcId="{108163D4-94C5-488F-884C-3BC0FF9083FC}" destId="{65AF47B1-7E63-4B69-B8BD-3DCEBEAB184D}" srcOrd="5" destOrd="0" presId="urn:microsoft.com/office/officeart/2005/8/layout/gear1"/>
    <dgm:cxn modelId="{F60CD788-B1DE-4A08-81F1-1DCBC0AB57EF}" type="presParOf" srcId="{108163D4-94C5-488F-884C-3BC0FF9083FC}" destId="{62605F2B-EF6E-4D1E-B182-EF0AAD2B39BA}" srcOrd="6" destOrd="0" presId="urn:microsoft.com/office/officeart/2005/8/layout/gear1"/>
    <dgm:cxn modelId="{506100C2-FCE5-4606-AA46-9183ACC0A3C8}" type="presParOf" srcId="{108163D4-94C5-488F-884C-3BC0FF9083FC}" destId="{40ED7AA5-A153-48B0-8AC6-9078A4071BDB}" srcOrd="7" destOrd="0" presId="urn:microsoft.com/office/officeart/2005/8/layout/gear1"/>
    <dgm:cxn modelId="{0AA36405-33FD-4DE6-A42E-ED02615DA6AE}" type="presParOf" srcId="{108163D4-94C5-488F-884C-3BC0FF9083FC}" destId="{CEAE18AD-202A-4F0E-8C84-2014996140B6}" srcOrd="8" destOrd="0" presId="urn:microsoft.com/office/officeart/2005/8/layout/gear1"/>
    <dgm:cxn modelId="{039272F6-5C74-4C3E-9AAB-23F3EF1768E0}" type="presParOf" srcId="{108163D4-94C5-488F-884C-3BC0FF9083FC}" destId="{AE782F55-8FB6-4AB8-8C98-0D3B9FA916D2}" srcOrd="9" destOrd="0" presId="urn:microsoft.com/office/officeart/2005/8/layout/gear1"/>
    <dgm:cxn modelId="{710007A8-8E7B-45DE-A57F-DB323A1B5764}" type="presParOf" srcId="{108163D4-94C5-488F-884C-3BC0FF9083FC}" destId="{2A02E797-CC8D-49C3-A6A4-7681B314B337}" srcOrd="10" destOrd="0" presId="urn:microsoft.com/office/officeart/2005/8/layout/gear1"/>
    <dgm:cxn modelId="{FC700EF3-C8B2-4D7F-A839-E1C4DEAA5154}" type="presParOf" srcId="{108163D4-94C5-488F-884C-3BC0FF9083FC}" destId="{941F3BE1-8C21-4589-A409-2455C17F0479}" srcOrd="11" destOrd="0" presId="urn:microsoft.com/office/officeart/2005/8/layout/gear1"/>
    <dgm:cxn modelId="{0BE0AA5C-BBF1-4729-BCE5-B3506A2CE290}" type="presParOf" srcId="{108163D4-94C5-488F-884C-3BC0FF9083FC}" destId="{4CED4E86-067E-4D8D-8E43-66C6D1A22E2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04ED443-61F5-4C21-AF61-9AECD1040ECE}" type="doc">
      <dgm:prSet loTypeId="urn:microsoft.com/office/officeart/2005/8/layout/gear1" loCatId="relationship" qsTypeId="urn:microsoft.com/office/officeart/2005/8/quickstyle/3d1" qsCatId="3D" csTypeId="urn:microsoft.com/office/officeart/2005/8/colors/colorful2" csCatId="colorful" phldr="1"/>
      <dgm:spPr/>
    </dgm:pt>
    <dgm:pt modelId="{23571C59-8099-4E57-8528-3A8D7CE39EDA}">
      <dgm:prSet phldrT="[Texto]"/>
      <dgm:spPr/>
      <dgm:t>
        <a:bodyPr/>
        <a:lstStyle/>
        <a:p>
          <a:r>
            <a:rPr lang="es-ES" dirty="0" smtClean="0"/>
            <a:t>La comunidad</a:t>
          </a:r>
          <a:endParaRPr lang="es-ES" dirty="0"/>
        </a:p>
      </dgm:t>
    </dgm:pt>
    <dgm:pt modelId="{20B68155-43E4-4C37-87CA-29F8BA707DF9}" type="parTrans" cxnId="{2971C093-724A-430F-9907-4B6ADAC6F8DA}">
      <dgm:prSet/>
      <dgm:spPr/>
      <dgm:t>
        <a:bodyPr/>
        <a:lstStyle/>
        <a:p>
          <a:endParaRPr lang="es-ES"/>
        </a:p>
      </dgm:t>
    </dgm:pt>
    <dgm:pt modelId="{B9F3D4B3-ABD4-4D34-BDB2-7362F87FEA55}" type="sibTrans" cxnId="{2971C093-724A-430F-9907-4B6ADAC6F8DA}">
      <dgm:prSet/>
      <dgm:spPr/>
      <dgm:t>
        <a:bodyPr/>
        <a:lstStyle/>
        <a:p>
          <a:endParaRPr lang="es-ES"/>
        </a:p>
      </dgm:t>
    </dgm:pt>
    <dgm:pt modelId="{86C7953D-B910-4B83-8393-8A81AD503E2C}">
      <dgm:prSet phldrT="[Texto]"/>
      <dgm:spPr/>
      <dgm:t>
        <a:bodyPr/>
        <a:lstStyle/>
        <a:p>
          <a:r>
            <a:rPr lang="es-ES" dirty="0" smtClean="0"/>
            <a:t>El político</a:t>
          </a:r>
          <a:endParaRPr lang="es-ES" dirty="0"/>
        </a:p>
      </dgm:t>
    </dgm:pt>
    <dgm:pt modelId="{DCB21E71-D081-4FD1-BDE1-128DC5025BE1}" type="parTrans" cxnId="{F1D837B7-D8B4-48D8-BE6B-AE2BFAEFBE35}">
      <dgm:prSet/>
      <dgm:spPr/>
      <dgm:t>
        <a:bodyPr/>
        <a:lstStyle/>
        <a:p>
          <a:endParaRPr lang="es-ES"/>
        </a:p>
      </dgm:t>
    </dgm:pt>
    <dgm:pt modelId="{08A94977-0367-4E91-B84A-A1EB23D5E8CB}" type="sibTrans" cxnId="{F1D837B7-D8B4-48D8-BE6B-AE2BFAEFBE35}">
      <dgm:prSet/>
      <dgm:spPr/>
      <dgm:t>
        <a:bodyPr/>
        <a:lstStyle/>
        <a:p>
          <a:endParaRPr lang="es-ES"/>
        </a:p>
      </dgm:t>
    </dgm:pt>
    <dgm:pt modelId="{E130F894-66F0-4F81-92AA-F65186E686E9}">
      <dgm:prSet phldrT="[Texto]"/>
      <dgm:spPr/>
      <dgm:t>
        <a:bodyPr/>
        <a:lstStyle/>
        <a:p>
          <a:r>
            <a:rPr lang="es-ES" dirty="0" smtClean="0"/>
            <a:t>El técnico</a:t>
          </a:r>
          <a:endParaRPr lang="es-ES" dirty="0"/>
        </a:p>
      </dgm:t>
    </dgm:pt>
    <dgm:pt modelId="{5ED68324-B405-41E6-BDB1-AA5F351654C9}" type="parTrans" cxnId="{24FE54D9-3BAF-48DD-A09C-CE3074D700D7}">
      <dgm:prSet/>
      <dgm:spPr/>
      <dgm:t>
        <a:bodyPr/>
        <a:lstStyle/>
        <a:p>
          <a:endParaRPr lang="es-ES"/>
        </a:p>
      </dgm:t>
    </dgm:pt>
    <dgm:pt modelId="{D921BB32-962E-476D-BC5A-FAC56E233F32}" type="sibTrans" cxnId="{24FE54D9-3BAF-48DD-A09C-CE3074D700D7}">
      <dgm:prSet/>
      <dgm:spPr/>
      <dgm:t>
        <a:bodyPr/>
        <a:lstStyle/>
        <a:p>
          <a:endParaRPr lang="es-ES"/>
        </a:p>
      </dgm:t>
    </dgm:pt>
    <dgm:pt modelId="{108163D4-94C5-488F-884C-3BC0FF9083FC}" type="pres">
      <dgm:prSet presAssocID="{204ED443-61F5-4C21-AF61-9AECD1040EC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257A5B1-C06B-4FED-B69A-7D147D13E69C}" type="pres">
      <dgm:prSet presAssocID="{23571C59-8099-4E57-8528-3A8D7CE39EDA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D06CA3-0D9B-4F06-B003-639CB243B139}" type="pres">
      <dgm:prSet presAssocID="{23571C59-8099-4E57-8528-3A8D7CE39EDA}" presName="gear1srcNode" presStyleLbl="node1" presStyleIdx="0" presStyleCnt="3"/>
      <dgm:spPr/>
      <dgm:t>
        <a:bodyPr/>
        <a:lstStyle/>
        <a:p>
          <a:endParaRPr lang="es-ES"/>
        </a:p>
      </dgm:t>
    </dgm:pt>
    <dgm:pt modelId="{BCE34015-1A85-488E-9EB6-A4FFBA31DA26}" type="pres">
      <dgm:prSet presAssocID="{23571C59-8099-4E57-8528-3A8D7CE39EDA}" presName="gear1dstNode" presStyleLbl="node1" presStyleIdx="0" presStyleCnt="3"/>
      <dgm:spPr/>
      <dgm:t>
        <a:bodyPr/>
        <a:lstStyle/>
        <a:p>
          <a:endParaRPr lang="es-ES"/>
        </a:p>
      </dgm:t>
    </dgm:pt>
    <dgm:pt modelId="{C27D2032-7CAA-4C57-9D69-98C152AEC64F}" type="pres">
      <dgm:prSet presAssocID="{86C7953D-B910-4B83-8393-8A81AD503E2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6E4568-5B4F-46E9-9F27-7B23B1CAB253}" type="pres">
      <dgm:prSet presAssocID="{86C7953D-B910-4B83-8393-8A81AD503E2C}" presName="gear2srcNode" presStyleLbl="node1" presStyleIdx="1" presStyleCnt="3"/>
      <dgm:spPr/>
      <dgm:t>
        <a:bodyPr/>
        <a:lstStyle/>
        <a:p>
          <a:endParaRPr lang="es-ES"/>
        </a:p>
      </dgm:t>
    </dgm:pt>
    <dgm:pt modelId="{65AF47B1-7E63-4B69-B8BD-3DCEBEAB184D}" type="pres">
      <dgm:prSet presAssocID="{86C7953D-B910-4B83-8393-8A81AD503E2C}" presName="gear2dstNode" presStyleLbl="node1" presStyleIdx="1" presStyleCnt="3"/>
      <dgm:spPr/>
      <dgm:t>
        <a:bodyPr/>
        <a:lstStyle/>
        <a:p>
          <a:endParaRPr lang="es-ES"/>
        </a:p>
      </dgm:t>
    </dgm:pt>
    <dgm:pt modelId="{62605F2B-EF6E-4D1E-B182-EF0AAD2B39BA}" type="pres">
      <dgm:prSet presAssocID="{E130F894-66F0-4F81-92AA-F65186E686E9}" presName="gear3" presStyleLbl="node1" presStyleIdx="2" presStyleCnt="3"/>
      <dgm:spPr/>
      <dgm:t>
        <a:bodyPr/>
        <a:lstStyle/>
        <a:p>
          <a:endParaRPr lang="es-ES"/>
        </a:p>
      </dgm:t>
    </dgm:pt>
    <dgm:pt modelId="{40ED7AA5-A153-48B0-8AC6-9078A4071BDB}" type="pres">
      <dgm:prSet presAssocID="{E130F894-66F0-4F81-92AA-F65186E686E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AE18AD-202A-4F0E-8C84-2014996140B6}" type="pres">
      <dgm:prSet presAssocID="{E130F894-66F0-4F81-92AA-F65186E686E9}" presName="gear3srcNode" presStyleLbl="node1" presStyleIdx="2" presStyleCnt="3"/>
      <dgm:spPr/>
      <dgm:t>
        <a:bodyPr/>
        <a:lstStyle/>
        <a:p>
          <a:endParaRPr lang="es-ES"/>
        </a:p>
      </dgm:t>
    </dgm:pt>
    <dgm:pt modelId="{AE782F55-8FB6-4AB8-8C98-0D3B9FA916D2}" type="pres">
      <dgm:prSet presAssocID="{E130F894-66F0-4F81-92AA-F65186E686E9}" presName="gear3dstNode" presStyleLbl="node1" presStyleIdx="2" presStyleCnt="3"/>
      <dgm:spPr/>
      <dgm:t>
        <a:bodyPr/>
        <a:lstStyle/>
        <a:p>
          <a:endParaRPr lang="es-ES"/>
        </a:p>
      </dgm:t>
    </dgm:pt>
    <dgm:pt modelId="{2A02E797-CC8D-49C3-A6A4-7681B314B337}" type="pres">
      <dgm:prSet presAssocID="{B9F3D4B3-ABD4-4D34-BDB2-7362F87FEA55}" presName="connector1" presStyleLbl="sibTrans2D1" presStyleIdx="0" presStyleCnt="3"/>
      <dgm:spPr/>
      <dgm:t>
        <a:bodyPr/>
        <a:lstStyle/>
        <a:p>
          <a:endParaRPr lang="es-ES"/>
        </a:p>
      </dgm:t>
    </dgm:pt>
    <dgm:pt modelId="{941F3BE1-8C21-4589-A409-2455C17F0479}" type="pres">
      <dgm:prSet presAssocID="{08A94977-0367-4E91-B84A-A1EB23D5E8CB}" presName="connector2" presStyleLbl="sibTrans2D1" presStyleIdx="1" presStyleCnt="3"/>
      <dgm:spPr/>
      <dgm:t>
        <a:bodyPr/>
        <a:lstStyle/>
        <a:p>
          <a:endParaRPr lang="es-ES"/>
        </a:p>
      </dgm:t>
    </dgm:pt>
    <dgm:pt modelId="{4CED4E86-067E-4D8D-8E43-66C6D1A22E2F}" type="pres">
      <dgm:prSet presAssocID="{D921BB32-962E-476D-BC5A-FAC56E233F32}" presName="connector3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2971C093-724A-430F-9907-4B6ADAC6F8DA}" srcId="{204ED443-61F5-4C21-AF61-9AECD1040ECE}" destId="{23571C59-8099-4E57-8528-3A8D7CE39EDA}" srcOrd="0" destOrd="0" parTransId="{20B68155-43E4-4C37-87CA-29F8BA707DF9}" sibTransId="{B9F3D4B3-ABD4-4D34-BDB2-7362F87FEA55}"/>
    <dgm:cxn modelId="{B1C2C333-7D1D-4AA7-B981-A5190FADFA55}" type="presOf" srcId="{E130F894-66F0-4F81-92AA-F65186E686E9}" destId="{62605F2B-EF6E-4D1E-B182-EF0AAD2B39BA}" srcOrd="0" destOrd="0" presId="urn:microsoft.com/office/officeart/2005/8/layout/gear1"/>
    <dgm:cxn modelId="{61C11913-21D3-46C4-9155-94C5B2D7CC0C}" type="presOf" srcId="{E130F894-66F0-4F81-92AA-F65186E686E9}" destId="{40ED7AA5-A153-48B0-8AC6-9078A4071BDB}" srcOrd="1" destOrd="0" presId="urn:microsoft.com/office/officeart/2005/8/layout/gear1"/>
    <dgm:cxn modelId="{99C76DE3-4CE2-4062-80AB-A69AE483A7BB}" type="presOf" srcId="{23571C59-8099-4E57-8528-3A8D7CE39EDA}" destId="{E257A5B1-C06B-4FED-B69A-7D147D13E69C}" srcOrd="0" destOrd="0" presId="urn:microsoft.com/office/officeart/2005/8/layout/gear1"/>
    <dgm:cxn modelId="{D4331313-DC54-4632-93E4-DEA94340C3B5}" type="presOf" srcId="{23571C59-8099-4E57-8528-3A8D7CE39EDA}" destId="{BCE34015-1A85-488E-9EB6-A4FFBA31DA26}" srcOrd="2" destOrd="0" presId="urn:microsoft.com/office/officeart/2005/8/layout/gear1"/>
    <dgm:cxn modelId="{F07578A2-8CB6-4DB7-A983-C9F90434FECD}" type="presOf" srcId="{D921BB32-962E-476D-BC5A-FAC56E233F32}" destId="{4CED4E86-067E-4D8D-8E43-66C6D1A22E2F}" srcOrd="0" destOrd="0" presId="urn:microsoft.com/office/officeart/2005/8/layout/gear1"/>
    <dgm:cxn modelId="{CB976C8C-F0D9-432F-9628-EC6E831D6A69}" type="presOf" srcId="{B9F3D4B3-ABD4-4D34-BDB2-7362F87FEA55}" destId="{2A02E797-CC8D-49C3-A6A4-7681B314B337}" srcOrd="0" destOrd="0" presId="urn:microsoft.com/office/officeart/2005/8/layout/gear1"/>
    <dgm:cxn modelId="{24FE54D9-3BAF-48DD-A09C-CE3074D700D7}" srcId="{204ED443-61F5-4C21-AF61-9AECD1040ECE}" destId="{E130F894-66F0-4F81-92AA-F65186E686E9}" srcOrd="2" destOrd="0" parTransId="{5ED68324-B405-41E6-BDB1-AA5F351654C9}" sibTransId="{D921BB32-962E-476D-BC5A-FAC56E233F32}"/>
    <dgm:cxn modelId="{27172BBD-DD7C-42A8-A94C-8B4D7C70558C}" type="presOf" srcId="{08A94977-0367-4E91-B84A-A1EB23D5E8CB}" destId="{941F3BE1-8C21-4589-A409-2455C17F0479}" srcOrd="0" destOrd="0" presId="urn:microsoft.com/office/officeart/2005/8/layout/gear1"/>
    <dgm:cxn modelId="{D81562F7-286B-4629-B7EC-C774EE4ED26A}" type="presOf" srcId="{E130F894-66F0-4F81-92AA-F65186E686E9}" destId="{AE782F55-8FB6-4AB8-8C98-0D3B9FA916D2}" srcOrd="3" destOrd="0" presId="urn:microsoft.com/office/officeart/2005/8/layout/gear1"/>
    <dgm:cxn modelId="{3AC351B6-609D-4B00-B0D7-8799259546D0}" type="presOf" srcId="{23571C59-8099-4E57-8528-3A8D7CE39EDA}" destId="{91D06CA3-0D9B-4F06-B003-639CB243B139}" srcOrd="1" destOrd="0" presId="urn:microsoft.com/office/officeart/2005/8/layout/gear1"/>
    <dgm:cxn modelId="{A181F08E-4658-4332-8C4E-8974882DAE75}" type="presOf" srcId="{204ED443-61F5-4C21-AF61-9AECD1040ECE}" destId="{108163D4-94C5-488F-884C-3BC0FF9083FC}" srcOrd="0" destOrd="0" presId="urn:microsoft.com/office/officeart/2005/8/layout/gear1"/>
    <dgm:cxn modelId="{4C2A3FD5-AA1F-4958-928B-6E3216DC6576}" type="presOf" srcId="{E130F894-66F0-4F81-92AA-F65186E686E9}" destId="{CEAE18AD-202A-4F0E-8C84-2014996140B6}" srcOrd="2" destOrd="0" presId="urn:microsoft.com/office/officeart/2005/8/layout/gear1"/>
    <dgm:cxn modelId="{F1D837B7-D8B4-48D8-BE6B-AE2BFAEFBE35}" srcId="{204ED443-61F5-4C21-AF61-9AECD1040ECE}" destId="{86C7953D-B910-4B83-8393-8A81AD503E2C}" srcOrd="1" destOrd="0" parTransId="{DCB21E71-D081-4FD1-BDE1-128DC5025BE1}" sibTransId="{08A94977-0367-4E91-B84A-A1EB23D5E8CB}"/>
    <dgm:cxn modelId="{886B354C-1A3B-496B-82DD-9EF1D8AF1D3C}" type="presOf" srcId="{86C7953D-B910-4B83-8393-8A81AD503E2C}" destId="{106E4568-5B4F-46E9-9F27-7B23B1CAB253}" srcOrd="1" destOrd="0" presId="urn:microsoft.com/office/officeart/2005/8/layout/gear1"/>
    <dgm:cxn modelId="{481C9CE0-678D-4C55-A08E-E97898C285CD}" type="presOf" srcId="{86C7953D-B910-4B83-8393-8A81AD503E2C}" destId="{65AF47B1-7E63-4B69-B8BD-3DCEBEAB184D}" srcOrd="2" destOrd="0" presId="urn:microsoft.com/office/officeart/2005/8/layout/gear1"/>
    <dgm:cxn modelId="{0159B27D-9271-4EE5-9938-34C22FBC9771}" type="presOf" srcId="{86C7953D-B910-4B83-8393-8A81AD503E2C}" destId="{C27D2032-7CAA-4C57-9D69-98C152AEC64F}" srcOrd="0" destOrd="0" presId="urn:microsoft.com/office/officeart/2005/8/layout/gear1"/>
    <dgm:cxn modelId="{08EE84B7-1745-4EA9-AB81-28AC8F7D5FDF}" type="presParOf" srcId="{108163D4-94C5-488F-884C-3BC0FF9083FC}" destId="{E257A5B1-C06B-4FED-B69A-7D147D13E69C}" srcOrd="0" destOrd="0" presId="urn:microsoft.com/office/officeart/2005/8/layout/gear1"/>
    <dgm:cxn modelId="{2EBBB007-C445-4736-9D07-06EF8A89303B}" type="presParOf" srcId="{108163D4-94C5-488F-884C-3BC0FF9083FC}" destId="{91D06CA3-0D9B-4F06-B003-639CB243B139}" srcOrd="1" destOrd="0" presId="urn:microsoft.com/office/officeart/2005/8/layout/gear1"/>
    <dgm:cxn modelId="{2ADA3466-5917-4FEA-A69B-B422D348885D}" type="presParOf" srcId="{108163D4-94C5-488F-884C-3BC0FF9083FC}" destId="{BCE34015-1A85-488E-9EB6-A4FFBA31DA26}" srcOrd="2" destOrd="0" presId="urn:microsoft.com/office/officeart/2005/8/layout/gear1"/>
    <dgm:cxn modelId="{133F8AF5-D2CD-486E-A983-63C4C28FB95E}" type="presParOf" srcId="{108163D4-94C5-488F-884C-3BC0FF9083FC}" destId="{C27D2032-7CAA-4C57-9D69-98C152AEC64F}" srcOrd="3" destOrd="0" presId="urn:microsoft.com/office/officeart/2005/8/layout/gear1"/>
    <dgm:cxn modelId="{7F297F64-CDA4-4D6A-A12B-B320C8E45417}" type="presParOf" srcId="{108163D4-94C5-488F-884C-3BC0FF9083FC}" destId="{106E4568-5B4F-46E9-9F27-7B23B1CAB253}" srcOrd="4" destOrd="0" presId="urn:microsoft.com/office/officeart/2005/8/layout/gear1"/>
    <dgm:cxn modelId="{4BDE1FE0-F18C-424E-9189-FC47FA3FDE76}" type="presParOf" srcId="{108163D4-94C5-488F-884C-3BC0FF9083FC}" destId="{65AF47B1-7E63-4B69-B8BD-3DCEBEAB184D}" srcOrd="5" destOrd="0" presId="urn:microsoft.com/office/officeart/2005/8/layout/gear1"/>
    <dgm:cxn modelId="{8C420E3F-F173-41D4-8C87-9A7667BF8C2F}" type="presParOf" srcId="{108163D4-94C5-488F-884C-3BC0FF9083FC}" destId="{62605F2B-EF6E-4D1E-B182-EF0AAD2B39BA}" srcOrd="6" destOrd="0" presId="urn:microsoft.com/office/officeart/2005/8/layout/gear1"/>
    <dgm:cxn modelId="{85981BCD-C9A5-4886-943B-A6E8091BC4A8}" type="presParOf" srcId="{108163D4-94C5-488F-884C-3BC0FF9083FC}" destId="{40ED7AA5-A153-48B0-8AC6-9078A4071BDB}" srcOrd="7" destOrd="0" presId="urn:microsoft.com/office/officeart/2005/8/layout/gear1"/>
    <dgm:cxn modelId="{FF6A4A6E-ACA8-4D09-9A3D-AB85CDAA27B5}" type="presParOf" srcId="{108163D4-94C5-488F-884C-3BC0FF9083FC}" destId="{CEAE18AD-202A-4F0E-8C84-2014996140B6}" srcOrd="8" destOrd="0" presId="urn:microsoft.com/office/officeart/2005/8/layout/gear1"/>
    <dgm:cxn modelId="{DD445647-826E-4561-BF65-333F9B07C0DA}" type="presParOf" srcId="{108163D4-94C5-488F-884C-3BC0FF9083FC}" destId="{AE782F55-8FB6-4AB8-8C98-0D3B9FA916D2}" srcOrd="9" destOrd="0" presId="urn:microsoft.com/office/officeart/2005/8/layout/gear1"/>
    <dgm:cxn modelId="{ADADEF3B-6FB3-420B-8FD0-0BF1C7F6E8E9}" type="presParOf" srcId="{108163D4-94C5-488F-884C-3BC0FF9083FC}" destId="{2A02E797-CC8D-49C3-A6A4-7681B314B337}" srcOrd="10" destOrd="0" presId="urn:microsoft.com/office/officeart/2005/8/layout/gear1"/>
    <dgm:cxn modelId="{DF7C8CF0-D66A-46FE-BF0E-FE36A43B5D86}" type="presParOf" srcId="{108163D4-94C5-488F-884C-3BC0FF9083FC}" destId="{941F3BE1-8C21-4589-A409-2455C17F0479}" srcOrd="11" destOrd="0" presId="urn:microsoft.com/office/officeart/2005/8/layout/gear1"/>
    <dgm:cxn modelId="{041FDFEF-7623-4F05-887A-22DAB2E8C919}" type="presParOf" srcId="{108163D4-94C5-488F-884C-3BC0FF9083FC}" destId="{4CED4E86-067E-4D8D-8E43-66C6D1A22E2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5181550-56B8-4626-B689-97C15E1C9D6E}">
      <dsp:nvSpPr>
        <dsp:cNvPr id="0" name=""/>
        <dsp:cNvSpPr/>
      </dsp:nvSpPr>
      <dsp:spPr>
        <a:xfrm>
          <a:off x="0" y="8357"/>
          <a:ext cx="7500990" cy="3990336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shade val="5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800" kern="1200" dirty="0" smtClean="0"/>
            <a:t>Ayudar a las “comunidades” a mirarse desde la perspectiva de las personas mayores… a fin de identificar en qué aspectos y de qué manera pueden ser más amigables con los mayores</a:t>
          </a:r>
          <a:endParaRPr lang="es-ES" sz="3800" kern="1200" dirty="0"/>
        </a:p>
      </dsp:txBody>
      <dsp:txXfrm>
        <a:off x="0" y="8357"/>
        <a:ext cx="7500990" cy="399033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C80914-CA8F-4CA5-87BD-7A5459E36534}">
      <dsp:nvSpPr>
        <dsp:cNvPr id="0" name=""/>
        <dsp:cNvSpPr/>
      </dsp:nvSpPr>
      <dsp:spPr>
        <a:xfrm>
          <a:off x="1451992" y="0"/>
          <a:ext cx="1451991" cy="1239010"/>
        </a:xfrm>
        <a:prstGeom prst="trapezoid">
          <a:avLst>
            <a:gd name="adj" fmla="val 58595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/>
            <a:t>Responsables políticos, planificadores</a:t>
          </a:r>
          <a:endParaRPr lang="es-ES" sz="1050" kern="1200" dirty="0"/>
        </a:p>
      </dsp:txBody>
      <dsp:txXfrm>
        <a:off x="1451992" y="0"/>
        <a:ext cx="1451991" cy="1239010"/>
      </dsp:txXfrm>
    </dsp:sp>
    <dsp:sp modelId="{C4389AE3-E918-4908-8FF2-6275C0719027}">
      <dsp:nvSpPr>
        <dsp:cNvPr id="0" name=""/>
        <dsp:cNvSpPr/>
      </dsp:nvSpPr>
      <dsp:spPr>
        <a:xfrm>
          <a:off x="725996" y="1239010"/>
          <a:ext cx="2903983" cy="1239010"/>
        </a:xfrm>
        <a:prstGeom prst="trapezoid">
          <a:avLst>
            <a:gd name="adj" fmla="val 58595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/>
            <a:t>Proveedores de servicios, </a:t>
          </a:r>
          <a:r>
            <a:rPr lang="es-ES" sz="1050" kern="1200" dirty="0" err="1" smtClean="0"/>
            <a:t>ONGs</a:t>
          </a:r>
          <a:r>
            <a:rPr lang="es-ES" sz="1050" kern="1200" dirty="0" smtClean="0"/>
            <a:t>, cuidadores y familiares</a:t>
          </a:r>
          <a:endParaRPr lang="es-ES" sz="1050" kern="1200" dirty="0"/>
        </a:p>
      </dsp:txBody>
      <dsp:txXfrm>
        <a:off x="1234193" y="1239010"/>
        <a:ext cx="1887589" cy="1239010"/>
      </dsp:txXfrm>
    </dsp:sp>
    <dsp:sp modelId="{0C6E2D49-0DFE-4BAC-968C-E905C80A2ECF}">
      <dsp:nvSpPr>
        <dsp:cNvPr id="0" name=""/>
        <dsp:cNvSpPr/>
      </dsp:nvSpPr>
      <dsp:spPr>
        <a:xfrm>
          <a:off x="0" y="2478021"/>
          <a:ext cx="4355975" cy="1239010"/>
        </a:xfrm>
        <a:prstGeom prst="trapezoid">
          <a:avLst>
            <a:gd name="adj" fmla="val 58595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/>
            <a:t>PERSONAS MAYORES</a:t>
          </a:r>
          <a:endParaRPr lang="es-ES" sz="1050" kern="1200" dirty="0"/>
        </a:p>
      </dsp:txBody>
      <dsp:txXfrm>
        <a:off x="762295" y="2478021"/>
        <a:ext cx="2831384" cy="123901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C80914-CA8F-4CA5-87BD-7A5459E36534}">
      <dsp:nvSpPr>
        <dsp:cNvPr id="0" name=""/>
        <dsp:cNvSpPr/>
      </dsp:nvSpPr>
      <dsp:spPr>
        <a:xfrm>
          <a:off x="1451992" y="0"/>
          <a:ext cx="1451991" cy="1239010"/>
        </a:xfrm>
        <a:prstGeom prst="trapezoid">
          <a:avLst>
            <a:gd name="adj" fmla="val 58595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/>
            <a:t>Responsables políticos, planificadores</a:t>
          </a:r>
          <a:endParaRPr lang="es-ES" sz="1050" kern="1200" dirty="0"/>
        </a:p>
      </dsp:txBody>
      <dsp:txXfrm>
        <a:off x="1451992" y="0"/>
        <a:ext cx="1451991" cy="1239010"/>
      </dsp:txXfrm>
    </dsp:sp>
    <dsp:sp modelId="{C4389AE3-E918-4908-8FF2-6275C0719027}">
      <dsp:nvSpPr>
        <dsp:cNvPr id="0" name=""/>
        <dsp:cNvSpPr/>
      </dsp:nvSpPr>
      <dsp:spPr>
        <a:xfrm>
          <a:off x="725996" y="1239010"/>
          <a:ext cx="2903983" cy="1239010"/>
        </a:xfrm>
        <a:prstGeom prst="trapezoid">
          <a:avLst>
            <a:gd name="adj" fmla="val 58595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/>
            <a:t>Proveedores de servicios, </a:t>
          </a:r>
          <a:r>
            <a:rPr lang="es-ES" sz="1050" kern="1200" dirty="0" err="1" smtClean="0"/>
            <a:t>ONGs</a:t>
          </a:r>
          <a:r>
            <a:rPr lang="es-ES" sz="1050" kern="1200" dirty="0" smtClean="0"/>
            <a:t>, cuidadores y familiares</a:t>
          </a:r>
          <a:endParaRPr lang="es-ES" sz="1050" kern="1200" dirty="0"/>
        </a:p>
      </dsp:txBody>
      <dsp:txXfrm>
        <a:off x="1234193" y="1239010"/>
        <a:ext cx="1887589" cy="1239010"/>
      </dsp:txXfrm>
    </dsp:sp>
    <dsp:sp modelId="{0C6E2D49-0DFE-4BAC-968C-E905C80A2ECF}">
      <dsp:nvSpPr>
        <dsp:cNvPr id="0" name=""/>
        <dsp:cNvSpPr/>
      </dsp:nvSpPr>
      <dsp:spPr>
        <a:xfrm>
          <a:off x="0" y="2478021"/>
          <a:ext cx="4355975" cy="1239010"/>
        </a:xfrm>
        <a:prstGeom prst="trapezoid">
          <a:avLst>
            <a:gd name="adj" fmla="val 58595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/>
            <a:t>PERSONAS MAYORES</a:t>
          </a:r>
          <a:endParaRPr lang="es-ES" sz="1050" kern="1200" dirty="0"/>
        </a:p>
      </dsp:txBody>
      <dsp:txXfrm>
        <a:off x="762295" y="2478021"/>
        <a:ext cx="2831384" cy="123901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7A5B1-C06B-4FED-B69A-7D147D13E69C}">
      <dsp:nvSpPr>
        <dsp:cNvPr id="0" name=""/>
        <dsp:cNvSpPr/>
      </dsp:nvSpPr>
      <dsp:spPr>
        <a:xfrm>
          <a:off x="3874770" y="2160270"/>
          <a:ext cx="2640330" cy="2640330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La comunidad</a:t>
          </a:r>
          <a:endParaRPr lang="es-ES" sz="2100" kern="1200" dirty="0"/>
        </a:p>
      </dsp:txBody>
      <dsp:txXfrm>
        <a:off x="3874770" y="2160270"/>
        <a:ext cx="2640330" cy="2640330"/>
      </dsp:txXfrm>
    </dsp:sp>
    <dsp:sp modelId="{C27D2032-7CAA-4C57-9D69-98C152AEC64F}">
      <dsp:nvSpPr>
        <dsp:cNvPr id="0" name=""/>
        <dsp:cNvSpPr/>
      </dsp:nvSpPr>
      <dsp:spPr>
        <a:xfrm>
          <a:off x="2338578" y="1536192"/>
          <a:ext cx="1920240" cy="1920240"/>
        </a:xfrm>
        <a:prstGeom prst="gear6">
          <a:avLst/>
        </a:prstGeom>
        <a:gradFill rotWithShape="0">
          <a:gsLst>
            <a:gs pos="0">
              <a:schemeClr val="accent2">
                <a:hueOff val="3375995"/>
                <a:satOff val="1250"/>
                <a:lumOff val="3823"/>
                <a:alphaOff val="0"/>
                <a:tint val="43000"/>
                <a:satMod val="165000"/>
              </a:schemeClr>
            </a:gs>
            <a:gs pos="55000">
              <a:schemeClr val="accent2">
                <a:hueOff val="3375995"/>
                <a:satOff val="1250"/>
                <a:lumOff val="3823"/>
                <a:alphaOff val="0"/>
                <a:tint val="83000"/>
                <a:satMod val="155000"/>
              </a:schemeClr>
            </a:gs>
            <a:gs pos="100000">
              <a:schemeClr val="accent2">
                <a:hueOff val="3375995"/>
                <a:satOff val="1250"/>
                <a:lumOff val="382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El político</a:t>
          </a:r>
          <a:endParaRPr lang="es-ES" sz="2100" kern="1200" dirty="0"/>
        </a:p>
      </dsp:txBody>
      <dsp:txXfrm>
        <a:off x="2338578" y="1536192"/>
        <a:ext cx="1920240" cy="1920240"/>
      </dsp:txXfrm>
    </dsp:sp>
    <dsp:sp modelId="{62605F2B-EF6E-4D1E-B182-EF0AAD2B39BA}">
      <dsp:nvSpPr>
        <dsp:cNvPr id="0" name=""/>
        <dsp:cNvSpPr/>
      </dsp:nvSpPr>
      <dsp:spPr>
        <a:xfrm rot="20700000">
          <a:off x="3414108" y="211422"/>
          <a:ext cx="1881443" cy="1881443"/>
        </a:xfrm>
        <a:prstGeom prst="gear6">
          <a:avLst/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43000"/>
                <a:satMod val="165000"/>
              </a:schemeClr>
            </a:gs>
            <a:gs pos="55000">
              <a:schemeClr val="accent2">
                <a:hueOff val="6751989"/>
                <a:satOff val="2501"/>
                <a:lumOff val="7646"/>
                <a:alphaOff val="0"/>
                <a:tint val="83000"/>
                <a:satMod val="155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El técnico</a:t>
          </a:r>
          <a:endParaRPr lang="es-ES" sz="2100" kern="1200" dirty="0"/>
        </a:p>
      </dsp:txBody>
      <dsp:txXfrm>
        <a:off x="3826764" y="624077"/>
        <a:ext cx="1056132" cy="1056132"/>
      </dsp:txXfrm>
    </dsp:sp>
    <dsp:sp modelId="{2A02E797-CC8D-49C3-A6A4-7681B314B337}">
      <dsp:nvSpPr>
        <dsp:cNvPr id="0" name=""/>
        <dsp:cNvSpPr/>
      </dsp:nvSpPr>
      <dsp:spPr>
        <a:xfrm>
          <a:off x="3678457" y="1758021"/>
          <a:ext cx="3379622" cy="3379622"/>
        </a:xfrm>
        <a:prstGeom prst="circularArrow">
          <a:avLst>
            <a:gd name="adj1" fmla="val 4687"/>
            <a:gd name="adj2" fmla="val 299029"/>
            <a:gd name="adj3" fmla="val 2528961"/>
            <a:gd name="adj4" fmla="val 15833983"/>
            <a:gd name="adj5" fmla="val 546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1F3BE1-8C21-4589-A409-2455C17F0479}">
      <dsp:nvSpPr>
        <dsp:cNvPr id="0" name=""/>
        <dsp:cNvSpPr/>
      </dsp:nvSpPr>
      <dsp:spPr>
        <a:xfrm>
          <a:off x="1998507" y="1108713"/>
          <a:ext cx="2455506" cy="245550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2">
                <a:hueOff val="3375995"/>
                <a:satOff val="1250"/>
                <a:lumOff val="3823"/>
                <a:alphaOff val="0"/>
                <a:tint val="43000"/>
                <a:satMod val="165000"/>
              </a:schemeClr>
            </a:gs>
            <a:gs pos="55000">
              <a:schemeClr val="accent2">
                <a:hueOff val="3375995"/>
                <a:satOff val="1250"/>
                <a:lumOff val="3823"/>
                <a:alphaOff val="0"/>
                <a:tint val="83000"/>
                <a:satMod val="155000"/>
              </a:schemeClr>
            </a:gs>
            <a:gs pos="100000">
              <a:schemeClr val="accent2">
                <a:hueOff val="3375995"/>
                <a:satOff val="1250"/>
                <a:lumOff val="382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ED4E86-067E-4D8D-8E43-66C6D1A22E2F}">
      <dsp:nvSpPr>
        <dsp:cNvPr id="0" name=""/>
        <dsp:cNvSpPr/>
      </dsp:nvSpPr>
      <dsp:spPr>
        <a:xfrm>
          <a:off x="2978911" y="-203286"/>
          <a:ext cx="2647530" cy="264753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43000"/>
                <a:satMod val="165000"/>
              </a:schemeClr>
            </a:gs>
            <a:gs pos="55000">
              <a:schemeClr val="accent2">
                <a:hueOff val="6751989"/>
                <a:satOff val="2501"/>
                <a:lumOff val="7646"/>
                <a:alphaOff val="0"/>
                <a:tint val="83000"/>
                <a:satMod val="155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7A5B1-C06B-4FED-B69A-7D147D13E69C}">
      <dsp:nvSpPr>
        <dsp:cNvPr id="0" name=""/>
        <dsp:cNvSpPr/>
      </dsp:nvSpPr>
      <dsp:spPr>
        <a:xfrm>
          <a:off x="1991942" y="1026333"/>
          <a:ext cx="1254408" cy="1254408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La comunidad</a:t>
          </a:r>
          <a:endParaRPr lang="es-ES" sz="1000" kern="1200" dirty="0"/>
        </a:p>
      </dsp:txBody>
      <dsp:txXfrm>
        <a:off x="1991942" y="1026333"/>
        <a:ext cx="1254408" cy="1254408"/>
      </dsp:txXfrm>
    </dsp:sp>
    <dsp:sp modelId="{C27D2032-7CAA-4C57-9D69-98C152AEC64F}">
      <dsp:nvSpPr>
        <dsp:cNvPr id="0" name=""/>
        <dsp:cNvSpPr/>
      </dsp:nvSpPr>
      <dsp:spPr>
        <a:xfrm>
          <a:off x="1262105" y="729837"/>
          <a:ext cx="912296" cy="912296"/>
        </a:xfrm>
        <a:prstGeom prst="gear6">
          <a:avLst/>
        </a:prstGeom>
        <a:gradFill rotWithShape="0">
          <a:gsLst>
            <a:gs pos="0">
              <a:schemeClr val="accent2">
                <a:hueOff val="3375995"/>
                <a:satOff val="1250"/>
                <a:lumOff val="3823"/>
                <a:alphaOff val="0"/>
                <a:tint val="43000"/>
                <a:satMod val="165000"/>
              </a:schemeClr>
            </a:gs>
            <a:gs pos="55000">
              <a:schemeClr val="accent2">
                <a:hueOff val="3375995"/>
                <a:satOff val="1250"/>
                <a:lumOff val="3823"/>
                <a:alphaOff val="0"/>
                <a:tint val="83000"/>
                <a:satMod val="155000"/>
              </a:schemeClr>
            </a:gs>
            <a:gs pos="100000">
              <a:schemeClr val="accent2">
                <a:hueOff val="3375995"/>
                <a:satOff val="1250"/>
                <a:lumOff val="382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El político</a:t>
          </a:r>
          <a:endParaRPr lang="es-ES" sz="1000" kern="1200" dirty="0"/>
        </a:p>
      </dsp:txBody>
      <dsp:txXfrm>
        <a:off x="1262105" y="729837"/>
        <a:ext cx="912296" cy="912296"/>
      </dsp:txXfrm>
    </dsp:sp>
    <dsp:sp modelId="{62605F2B-EF6E-4D1E-B182-EF0AAD2B39BA}">
      <dsp:nvSpPr>
        <dsp:cNvPr id="0" name=""/>
        <dsp:cNvSpPr/>
      </dsp:nvSpPr>
      <dsp:spPr>
        <a:xfrm rot="20700000">
          <a:off x="1773084" y="100445"/>
          <a:ext cx="893864" cy="893864"/>
        </a:xfrm>
        <a:prstGeom prst="gear6">
          <a:avLst/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43000"/>
                <a:satMod val="165000"/>
              </a:schemeClr>
            </a:gs>
            <a:gs pos="55000">
              <a:schemeClr val="accent2">
                <a:hueOff val="6751989"/>
                <a:satOff val="2501"/>
                <a:lumOff val="7646"/>
                <a:alphaOff val="0"/>
                <a:tint val="83000"/>
                <a:satMod val="155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El técnico</a:t>
          </a:r>
          <a:endParaRPr lang="es-ES" sz="1000" kern="1200" dirty="0"/>
        </a:p>
      </dsp:txBody>
      <dsp:txXfrm>
        <a:off x="1969135" y="296496"/>
        <a:ext cx="501763" cy="501763"/>
      </dsp:txXfrm>
    </dsp:sp>
    <dsp:sp modelId="{2A02E797-CC8D-49C3-A6A4-7681B314B337}">
      <dsp:nvSpPr>
        <dsp:cNvPr id="0" name=""/>
        <dsp:cNvSpPr/>
      </dsp:nvSpPr>
      <dsp:spPr>
        <a:xfrm>
          <a:off x="1875906" y="847911"/>
          <a:ext cx="1605642" cy="1605642"/>
        </a:xfrm>
        <a:prstGeom prst="circularArrow">
          <a:avLst>
            <a:gd name="adj1" fmla="val 4687"/>
            <a:gd name="adj2" fmla="val 299029"/>
            <a:gd name="adj3" fmla="val 2441294"/>
            <a:gd name="adj4" fmla="val 16033191"/>
            <a:gd name="adj5" fmla="val 546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1F3BE1-8C21-4589-A409-2455C17F0479}">
      <dsp:nvSpPr>
        <dsp:cNvPr id="0" name=""/>
        <dsp:cNvSpPr/>
      </dsp:nvSpPr>
      <dsp:spPr>
        <a:xfrm>
          <a:off x="1100539" y="536192"/>
          <a:ext cx="1166599" cy="116659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2">
                <a:hueOff val="3375995"/>
                <a:satOff val="1250"/>
                <a:lumOff val="3823"/>
                <a:alphaOff val="0"/>
                <a:tint val="43000"/>
                <a:satMod val="165000"/>
              </a:schemeClr>
            </a:gs>
            <a:gs pos="55000">
              <a:schemeClr val="accent2">
                <a:hueOff val="3375995"/>
                <a:satOff val="1250"/>
                <a:lumOff val="3823"/>
                <a:alphaOff val="0"/>
                <a:tint val="83000"/>
                <a:satMod val="155000"/>
              </a:schemeClr>
            </a:gs>
            <a:gs pos="100000">
              <a:schemeClr val="accent2">
                <a:hueOff val="3375995"/>
                <a:satOff val="1250"/>
                <a:lumOff val="382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ED4E86-067E-4D8D-8E43-66C6D1A22E2F}">
      <dsp:nvSpPr>
        <dsp:cNvPr id="0" name=""/>
        <dsp:cNvSpPr/>
      </dsp:nvSpPr>
      <dsp:spPr>
        <a:xfrm>
          <a:off x="1566324" y="-87132"/>
          <a:ext cx="1257829" cy="125782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43000"/>
                <a:satMod val="165000"/>
              </a:schemeClr>
            </a:gs>
            <a:gs pos="55000">
              <a:schemeClr val="accent2">
                <a:hueOff val="6751989"/>
                <a:satOff val="2501"/>
                <a:lumOff val="7646"/>
                <a:alphaOff val="0"/>
                <a:tint val="83000"/>
                <a:satMod val="155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7A5B1-C06B-4FED-B69A-7D147D13E69C}">
      <dsp:nvSpPr>
        <dsp:cNvPr id="0" name=""/>
        <dsp:cNvSpPr/>
      </dsp:nvSpPr>
      <dsp:spPr>
        <a:xfrm>
          <a:off x="1991942" y="1026333"/>
          <a:ext cx="1254408" cy="1254408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La comunidad</a:t>
          </a:r>
          <a:endParaRPr lang="es-ES" sz="1000" kern="1200" dirty="0"/>
        </a:p>
      </dsp:txBody>
      <dsp:txXfrm>
        <a:off x="1991942" y="1026333"/>
        <a:ext cx="1254408" cy="1254408"/>
      </dsp:txXfrm>
    </dsp:sp>
    <dsp:sp modelId="{C27D2032-7CAA-4C57-9D69-98C152AEC64F}">
      <dsp:nvSpPr>
        <dsp:cNvPr id="0" name=""/>
        <dsp:cNvSpPr/>
      </dsp:nvSpPr>
      <dsp:spPr>
        <a:xfrm>
          <a:off x="1262105" y="729837"/>
          <a:ext cx="912296" cy="912296"/>
        </a:xfrm>
        <a:prstGeom prst="gear6">
          <a:avLst/>
        </a:prstGeom>
        <a:gradFill rotWithShape="0">
          <a:gsLst>
            <a:gs pos="0">
              <a:schemeClr val="accent2">
                <a:hueOff val="3375995"/>
                <a:satOff val="1250"/>
                <a:lumOff val="3823"/>
                <a:alphaOff val="0"/>
                <a:tint val="43000"/>
                <a:satMod val="165000"/>
              </a:schemeClr>
            </a:gs>
            <a:gs pos="55000">
              <a:schemeClr val="accent2">
                <a:hueOff val="3375995"/>
                <a:satOff val="1250"/>
                <a:lumOff val="3823"/>
                <a:alphaOff val="0"/>
                <a:tint val="83000"/>
                <a:satMod val="155000"/>
              </a:schemeClr>
            </a:gs>
            <a:gs pos="100000">
              <a:schemeClr val="accent2">
                <a:hueOff val="3375995"/>
                <a:satOff val="1250"/>
                <a:lumOff val="382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El político</a:t>
          </a:r>
          <a:endParaRPr lang="es-ES" sz="1000" kern="1200" dirty="0"/>
        </a:p>
      </dsp:txBody>
      <dsp:txXfrm>
        <a:off x="1262105" y="729837"/>
        <a:ext cx="912296" cy="912296"/>
      </dsp:txXfrm>
    </dsp:sp>
    <dsp:sp modelId="{62605F2B-EF6E-4D1E-B182-EF0AAD2B39BA}">
      <dsp:nvSpPr>
        <dsp:cNvPr id="0" name=""/>
        <dsp:cNvSpPr/>
      </dsp:nvSpPr>
      <dsp:spPr>
        <a:xfrm rot="20700000">
          <a:off x="1773084" y="100445"/>
          <a:ext cx="893864" cy="893864"/>
        </a:xfrm>
        <a:prstGeom prst="gear6">
          <a:avLst/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43000"/>
                <a:satMod val="165000"/>
              </a:schemeClr>
            </a:gs>
            <a:gs pos="55000">
              <a:schemeClr val="accent2">
                <a:hueOff val="6751989"/>
                <a:satOff val="2501"/>
                <a:lumOff val="7646"/>
                <a:alphaOff val="0"/>
                <a:tint val="83000"/>
                <a:satMod val="155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El técnico</a:t>
          </a:r>
          <a:endParaRPr lang="es-ES" sz="1000" kern="1200" dirty="0"/>
        </a:p>
      </dsp:txBody>
      <dsp:txXfrm>
        <a:off x="1969135" y="296496"/>
        <a:ext cx="501763" cy="501763"/>
      </dsp:txXfrm>
    </dsp:sp>
    <dsp:sp modelId="{2A02E797-CC8D-49C3-A6A4-7681B314B337}">
      <dsp:nvSpPr>
        <dsp:cNvPr id="0" name=""/>
        <dsp:cNvSpPr/>
      </dsp:nvSpPr>
      <dsp:spPr>
        <a:xfrm>
          <a:off x="1875906" y="847911"/>
          <a:ext cx="1605642" cy="1605642"/>
        </a:xfrm>
        <a:prstGeom prst="circularArrow">
          <a:avLst>
            <a:gd name="adj1" fmla="val 4687"/>
            <a:gd name="adj2" fmla="val 299029"/>
            <a:gd name="adj3" fmla="val 2441294"/>
            <a:gd name="adj4" fmla="val 16033191"/>
            <a:gd name="adj5" fmla="val 546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1F3BE1-8C21-4589-A409-2455C17F0479}">
      <dsp:nvSpPr>
        <dsp:cNvPr id="0" name=""/>
        <dsp:cNvSpPr/>
      </dsp:nvSpPr>
      <dsp:spPr>
        <a:xfrm>
          <a:off x="1100539" y="536192"/>
          <a:ext cx="1166599" cy="116659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2">
                <a:hueOff val="3375995"/>
                <a:satOff val="1250"/>
                <a:lumOff val="3823"/>
                <a:alphaOff val="0"/>
                <a:tint val="43000"/>
                <a:satMod val="165000"/>
              </a:schemeClr>
            </a:gs>
            <a:gs pos="55000">
              <a:schemeClr val="accent2">
                <a:hueOff val="3375995"/>
                <a:satOff val="1250"/>
                <a:lumOff val="3823"/>
                <a:alphaOff val="0"/>
                <a:tint val="83000"/>
                <a:satMod val="155000"/>
              </a:schemeClr>
            </a:gs>
            <a:gs pos="100000">
              <a:schemeClr val="accent2">
                <a:hueOff val="3375995"/>
                <a:satOff val="1250"/>
                <a:lumOff val="382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ED4E86-067E-4D8D-8E43-66C6D1A22E2F}">
      <dsp:nvSpPr>
        <dsp:cNvPr id="0" name=""/>
        <dsp:cNvSpPr/>
      </dsp:nvSpPr>
      <dsp:spPr>
        <a:xfrm>
          <a:off x="1566324" y="-87132"/>
          <a:ext cx="1257829" cy="125782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43000"/>
                <a:satMod val="165000"/>
              </a:schemeClr>
            </a:gs>
            <a:gs pos="55000">
              <a:schemeClr val="accent2">
                <a:hueOff val="6751989"/>
                <a:satOff val="2501"/>
                <a:lumOff val="7646"/>
                <a:alphaOff val="0"/>
                <a:tint val="83000"/>
                <a:satMod val="155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7A5B1-C06B-4FED-B69A-7D147D13E69C}">
      <dsp:nvSpPr>
        <dsp:cNvPr id="0" name=""/>
        <dsp:cNvSpPr/>
      </dsp:nvSpPr>
      <dsp:spPr>
        <a:xfrm>
          <a:off x="1991942" y="1026333"/>
          <a:ext cx="1254408" cy="1254408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La comunidad</a:t>
          </a:r>
          <a:endParaRPr lang="es-ES" sz="1000" kern="1200" dirty="0"/>
        </a:p>
      </dsp:txBody>
      <dsp:txXfrm>
        <a:off x="1991942" y="1026333"/>
        <a:ext cx="1254408" cy="1254408"/>
      </dsp:txXfrm>
    </dsp:sp>
    <dsp:sp modelId="{C27D2032-7CAA-4C57-9D69-98C152AEC64F}">
      <dsp:nvSpPr>
        <dsp:cNvPr id="0" name=""/>
        <dsp:cNvSpPr/>
      </dsp:nvSpPr>
      <dsp:spPr>
        <a:xfrm>
          <a:off x="1262105" y="729837"/>
          <a:ext cx="912296" cy="912296"/>
        </a:xfrm>
        <a:prstGeom prst="gear6">
          <a:avLst/>
        </a:prstGeom>
        <a:gradFill rotWithShape="0">
          <a:gsLst>
            <a:gs pos="0">
              <a:schemeClr val="accent2">
                <a:hueOff val="3375995"/>
                <a:satOff val="1250"/>
                <a:lumOff val="3823"/>
                <a:alphaOff val="0"/>
                <a:tint val="43000"/>
                <a:satMod val="165000"/>
              </a:schemeClr>
            </a:gs>
            <a:gs pos="55000">
              <a:schemeClr val="accent2">
                <a:hueOff val="3375995"/>
                <a:satOff val="1250"/>
                <a:lumOff val="3823"/>
                <a:alphaOff val="0"/>
                <a:tint val="83000"/>
                <a:satMod val="155000"/>
              </a:schemeClr>
            </a:gs>
            <a:gs pos="100000">
              <a:schemeClr val="accent2">
                <a:hueOff val="3375995"/>
                <a:satOff val="1250"/>
                <a:lumOff val="382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El político</a:t>
          </a:r>
          <a:endParaRPr lang="es-ES" sz="1000" kern="1200" dirty="0"/>
        </a:p>
      </dsp:txBody>
      <dsp:txXfrm>
        <a:off x="1262105" y="729837"/>
        <a:ext cx="912296" cy="912296"/>
      </dsp:txXfrm>
    </dsp:sp>
    <dsp:sp modelId="{62605F2B-EF6E-4D1E-B182-EF0AAD2B39BA}">
      <dsp:nvSpPr>
        <dsp:cNvPr id="0" name=""/>
        <dsp:cNvSpPr/>
      </dsp:nvSpPr>
      <dsp:spPr>
        <a:xfrm rot="20700000">
          <a:off x="1773084" y="100445"/>
          <a:ext cx="893864" cy="893864"/>
        </a:xfrm>
        <a:prstGeom prst="gear6">
          <a:avLst/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43000"/>
                <a:satMod val="165000"/>
              </a:schemeClr>
            </a:gs>
            <a:gs pos="55000">
              <a:schemeClr val="accent2">
                <a:hueOff val="6751989"/>
                <a:satOff val="2501"/>
                <a:lumOff val="7646"/>
                <a:alphaOff val="0"/>
                <a:tint val="83000"/>
                <a:satMod val="155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El técnico</a:t>
          </a:r>
          <a:endParaRPr lang="es-ES" sz="1000" kern="1200" dirty="0"/>
        </a:p>
      </dsp:txBody>
      <dsp:txXfrm>
        <a:off x="1969135" y="296496"/>
        <a:ext cx="501763" cy="501763"/>
      </dsp:txXfrm>
    </dsp:sp>
    <dsp:sp modelId="{2A02E797-CC8D-49C3-A6A4-7681B314B337}">
      <dsp:nvSpPr>
        <dsp:cNvPr id="0" name=""/>
        <dsp:cNvSpPr/>
      </dsp:nvSpPr>
      <dsp:spPr>
        <a:xfrm>
          <a:off x="1875906" y="847911"/>
          <a:ext cx="1605642" cy="1605642"/>
        </a:xfrm>
        <a:prstGeom prst="circularArrow">
          <a:avLst>
            <a:gd name="adj1" fmla="val 4687"/>
            <a:gd name="adj2" fmla="val 299029"/>
            <a:gd name="adj3" fmla="val 2441294"/>
            <a:gd name="adj4" fmla="val 16033191"/>
            <a:gd name="adj5" fmla="val 546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1F3BE1-8C21-4589-A409-2455C17F0479}">
      <dsp:nvSpPr>
        <dsp:cNvPr id="0" name=""/>
        <dsp:cNvSpPr/>
      </dsp:nvSpPr>
      <dsp:spPr>
        <a:xfrm>
          <a:off x="1100539" y="536192"/>
          <a:ext cx="1166599" cy="116659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2">
                <a:hueOff val="3375995"/>
                <a:satOff val="1250"/>
                <a:lumOff val="3823"/>
                <a:alphaOff val="0"/>
                <a:tint val="43000"/>
                <a:satMod val="165000"/>
              </a:schemeClr>
            </a:gs>
            <a:gs pos="55000">
              <a:schemeClr val="accent2">
                <a:hueOff val="3375995"/>
                <a:satOff val="1250"/>
                <a:lumOff val="3823"/>
                <a:alphaOff val="0"/>
                <a:tint val="83000"/>
                <a:satMod val="155000"/>
              </a:schemeClr>
            </a:gs>
            <a:gs pos="100000">
              <a:schemeClr val="accent2">
                <a:hueOff val="3375995"/>
                <a:satOff val="1250"/>
                <a:lumOff val="382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ED4E86-067E-4D8D-8E43-66C6D1A22E2F}">
      <dsp:nvSpPr>
        <dsp:cNvPr id="0" name=""/>
        <dsp:cNvSpPr/>
      </dsp:nvSpPr>
      <dsp:spPr>
        <a:xfrm>
          <a:off x="1566324" y="-87132"/>
          <a:ext cx="1257829" cy="125782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43000"/>
                <a:satMod val="165000"/>
              </a:schemeClr>
            </a:gs>
            <a:gs pos="55000">
              <a:schemeClr val="accent2">
                <a:hueOff val="6751989"/>
                <a:satOff val="2501"/>
                <a:lumOff val="7646"/>
                <a:alphaOff val="0"/>
                <a:tint val="83000"/>
                <a:satMod val="155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1278E-3AB7-447E-9336-9EF1296505A0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5B38F-5B73-4B43-9763-D498E870E0B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52178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22/11/2016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457200" y="3861048"/>
            <a:ext cx="4978896" cy="1008112"/>
          </a:xfrm>
        </p:spPr>
        <p:txBody>
          <a:bodyPr>
            <a:normAutofit fontScale="92500"/>
          </a:bodyPr>
          <a:lstStyle/>
          <a:p>
            <a:r>
              <a:rPr lang="es-ES" sz="2000" b="1" dirty="0" smtClean="0"/>
              <a:t>Dr. Pedro Fernández de </a:t>
            </a:r>
            <a:r>
              <a:rPr lang="es-ES" sz="2000" b="1" dirty="0" err="1" smtClean="0"/>
              <a:t>Larrinoa</a:t>
            </a:r>
            <a:endParaRPr lang="es-ES" sz="2000" b="1" dirty="0" smtClean="0"/>
          </a:p>
          <a:p>
            <a:r>
              <a:rPr lang="es-ES" sz="1800" b="1" dirty="0" smtClean="0"/>
              <a:t>Equipo de Investigación en Gerontología (</a:t>
            </a:r>
            <a:r>
              <a:rPr lang="es-ES" sz="1800" b="1" dirty="0" err="1" smtClean="0"/>
              <a:t>Ageing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Research</a:t>
            </a:r>
            <a:r>
              <a:rPr lang="es-ES" sz="1800" b="1" dirty="0" smtClean="0"/>
              <a:t>) Universidad de Deusto</a:t>
            </a:r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315145"/>
          </a:xfrm>
        </p:spPr>
        <p:txBody>
          <a:bodyPr>
            <a:noAutofit/>
          </a:bodyPr>
          <a:lstStyle/>
          <a:p>
            <a:r>
              <a:rPr lang="es-ES" sz="2400" b="1" cap="small" dirty="0" smtClean="0">
                <a:solidFill>
                  <a:srgbClr val="FFFF00"/>
                </a:solidFill>
              </a:rPr>
              <a:t>El proyecto OMS </a:t>
            </a:r>
            <a:r>
              <a:rPr lang="es-ES" sz="2400" b="1" cap="small" dirty="0">
                <a:solidFill>
                  <a:srgbClr val="FFFF00"/>
                </a:solidFill>
              </a:rPr>
              <a:t>“CIUDADES </a:t>
            </a:r>
            <a:r>
              <a:rPr lang="es-ES" sz="2400" b="1" cap="small" dirty="0" smtClean="0">
                <a:solidFill>
                  <a:srgbClr val="FFFF00"/>
                </a:solidFill>
              </a:rPr>
              <a:t>AMIGABLES”:</a:t>
            </a:r>
            <a:r>
              <a:rPr lang="es-ES" sz="2400" b="1" cap="small" dirty="0">
                <a:solidFill>
                  <a:srgbClr val="FFFF00"/>
                </a:solidFill>
              </a:rPr>
              <a:t/>
            </a:r>
            <a:br>
              <a:rPr lang="es-ES" sz="2400" b="1" cap="small" dirty="0">
                <a:solidFill>
                  <a:srgbClr val="FFFF00"/>
                </a:solidFill>
              </a:rPr>
            </a:br>
            <a:r>
              <a:rPr lang="es-ES" sz="2400" b="1" cap="small" dirty="0" smtClean="0">
                <a:solidFill>
                  <a:srgbClr val="FFFF00"/>
                </a:solidFill>
              </a:rPr>
              <a:t>Una oportunidad de EMPODERAMIENTO de las personas mayores a través de la PARTICIPACIÓN CIUDADANA </a:t>
            </a:r>
            <a:endParaRPr lang="es-ES" sz="2400" b="1" cap="small" dirty="0">
              <a:solidFill>
                <a:srgbClr val="FFFF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0533" y="4869161"/>
            <a:ext cx="6383467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Logo UD castellano - euske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941168"/>
            <a:ext cx="2987824" cy="129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385192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91680" y="620688"/>
            <a:ext cx="6995120" cy="106680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/>
              <a:t>En este proyecto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339752" y="1700808"/>
            <a:ext cx="6480720" cy="4896544"/>
          </a:xfrm>
        </p:spPr>
        <p:txBody>
          <a:bodyPr>
            <a:normAutofit/>
          </a:bodyPr>
          <a:lstStyle/>
          <a:p>
            <a:r>
              <a:rPr lang="es-ES" sz="2000" dirty="0" smtClean="0"/>
              <a:t>Hablamos de “participación” de las personas mayores en el contexto que nos brinda el </a:t>
            </a:r>
            <a:r>
              <a:rPr lang="es-ES" sz="2000" b="1" dirty="0" smtClean="0"/>
              <a:t>paradigma del envejecimiento activo </a:t>
            </a:r>
            <a:r>
              <a:rPr lang="es-ES" sz="2000" dirty="0" smtClean="0"/>
              <a:t>de la Organización Mundial de la Salud (OMS). </a:t>
            </a:r>
          </a:p>
          <a:p>
            <a:pPr lvl="1"/>
            <a:r>
              <a:rPr lang="es-ES" sz="1800" dirty="0" smtClean="0"/>
              <a:t>Para la OMS, el término «activo» hace referencia a una “participación continua en las cuestiones sociales, económicas, culturales, espirituales y cívicas”, no sólo a la capacidad para estar físicamente activo o participar como mano de obra. </a:t>
            </a:r>
          </a:p>
          <a:p>
            <a:pPr lvl="1"/>
            <a:r>
              <a:rPr lang="es-ES" sz="1800" dirty="0" smtClean="0"/>
              <a:t>Por ello, insiste en “reconocer y permitir la participación activa de las personas en las actividades de desarrollo económico, en el trabajo formal e informal y en  las actividades de voluntariado a medida que envejecen, de acuerdo con sus necesidades, preferencias y capacidades individuales”.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b="1" dirty="0" smtClean="0"/>
              <a:t>En este proyecto</a:t>
            </a:r>
            <a:endParaRPr 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25112"/>
          </a:xfrm>
        </p:spPr>
        <p:txBody>
          <a:bodyPr>
            <a:noAutofit/>
          </a:bodyPr>
          <a:lstStyle/>
          <a:p>
            <a:r>
              <a:rPr lang="es-ES" sz="1800" dirty="0" smtClean="0"/>
              <a:t>El contacto social es una necesidad básica en todo ser humano.</a:t>
            </a:r>
          </a:p>
          <a:p>
            <a:r>
              <a:rPr lang="es-ES" sz="1800" dirty="0" smtClean="0"/>
              <a:t>Podemos afirmar, como resultado de numerosas investigaciones, que un buen </a:t>
            </a:r>
            <a:r>
              <a:rPr lang="es-ES" sz="1800" b="1" dirty="0" smtClean="0"/>
              <a:t>funcionamiento social</a:t>
            </a:r>
            <a:r>
              <a:rPr lang="es-ES" sz="1800" dirty="0" smtClean="0"/>
              <a:t> va asociado </a:t>
            </a:r>
            <a:r>
              <a:rPr lang="es-ES" sz="1800" dirty="0"/>
              <a:t>a la </a:t>
            </a:r>
            <a:r>
              <a:rPr lang="es-ES" sz="1800" dirty="0" smtClean="0"/>
              <a:t>supervivencia, longevidad; </a:t>
            </a:r>
            <a:r>
              <a:rPr lang="es-ES" sz="1800" dirty="0" smtClean="0">
                <a:solidFill>
                  <a:schemeClr val="tx1"/>
                </a:solidFill>
              </a:rPr>
              <a:t>salud </a:t>
            </a:r>
            <a:r>
              <a:rPr lang="es-ES" sz="1800" dirty="0">
                <a:solidFill>
                  <a:schemeClr val="tx1"/>
                </a:solidFill>
              </a:rPr>
              <a:t>física y mental; </a:t>
            </a:r>
            <a:r>
              <a:rPr lang="es-ES" sz="1800" dirty="0"/>
              <a:t>discapacidad y de </a:t>
            </a:r>
            <a:r>
              <a:rPr lang="es-ES" sz="1800" dirty="0" smtClean="0"/>
              <a:t>dependencia; </a:t>
            </a:r>
            <a:r>
              <a:rPr lang="es-ES" sz="1800" dirty="0"/>
              <a:t>funcionamiento </a:t>
            </a:r>
            <a:r>
              <a:rPr lang="es-ES" sz="1800" dirty="0" smtClean="0"/>
              <a:t>cognitivo; </a:t>
            </a:r>
            <a:r>
              <a:rPr lang="es-ES" sz="1800" dirty="0"/>
              <a:t>satisfacción con la vida, el bienestar y la calidad de </a:t>
            </a:r>
            <a:r>
              <a:rPr lang="es-ES" sz="1800" dirty="0" smtClean="0"/>
              <a:t>vida…</a:t>
            </a:r>
          </a:p>
          <a:p>
            <a:r>
              <a:rPr lang="es-ES" sz="1800" dirty="0"/>
              <a:t>En una propuesta de “una sociedad para todas las edades”, cada vez podemos apreciar una mayor insistencia en lo bueno que la participación de las personas mayores es </a:t>
            </a:r>
            <a:r>
              <a:rPr lang="es-ES" sz="1800" b="1" dirty="0"/>
              <a:t>para el conjunto de la sociedad</a:t>
            </a:r>
            <a:r>
              <a:rPr lang="es-ES" sz="1800" dirty="0"/>
              <a:t>, tanto desde el punto de vista del capital social que supone como del capital económico. </a:t>
            </a:r>
          </a:p>
          <a:p>
            <a:r>
              <a:rPr lang="es-ES" sz="1800" dirty="0"/>
              <a:t>Cabe resaltarse que </a:t>
            </a:r>
            <a:r>
              <a:rPr lang="es-ES" sz="1800" b="1" dirty="0"/>
              <a:t>la participación es un derecho ciudadano más allá de lo saludable que sea</a:t>
            </a:r>
            <a:r>
              <a:rPr lang="es-ES" sz="1800" dirty="0"/>
              <a:t>. </a:t>
            </a:r>
          </a:p>
          <a:p>
            <a:pPr lvl="1"/>
            <a:r>
              <a:rPr lang="es-ES" sz="1800" dirty="0"/>
              <a:t>Es ésta una perspectiva de la participación como vía de fortalecimiento de la sociedad civil, con los procesos de profundización y el desarrollo de la democracia, del empoderamiento de las personas (mayores).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6016"/>
            <a:ext cx="8229600" cy="1066800"/>
          </a:xfrm>
        </p:spPr>
        <p:txBody>
          <a:bodyPr>
            <a:noAutofit/>
          </a:bodyPr>
          <a:lstStyle/>
          <a:p>
            <a:r>
              <a:rPr lang="es-ES" sz="2400" dirty="0" smtClean="0"/>
              <a:t>El proyecto 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b="1" dirty="0" smtClean="0"/>
              <a:t>“Ciudades Amigables con las personas mayores - </a:t>
            </a:r>
            <a:r>
              <a:rPr lang="es-ES" sz="2800" b="1" dirty="0" err="1" smtClean="0"/>
              <a:t>Age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friendly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cities</a:t>
            </a:r>
            <a:r>
              <a:rPr lang="es-ES" sz="2800" b="1" dirty="0" smtClean="0"/>
              <a:t>” 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400" dirty="0" smtClean="0"/>
              <a:t>de la Organización Mundial de la Salud.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28224"/>
            <a:ext cx="8229600" cy="4325112"/>
          </a:xfrm>
        </p:spPr>
        <p:txBody>
          <a:bodyPr>
            <a:normAutofit/>
          </a:bodyPr>
          <a:lstStyle/>
          <a:p>
            <a:r>
              <a:rPr lang="es-ES" sz="1800" dirty="0" smtClean="0"/>
              <a:t>Este proyecto pretende dar un marco de trabajo, dentro del paradigma del envejecimiento activo de la OMS, anteriormente mencionado, para lograr un entorno que facilite dicho proceso desde un </a:t>
            </a:r>
            <a:r>
              <a:rPr lang="es-ES" sz="1800" b="1" dirty="0" smtClean="0"/>
              <a:t>entorno próximo a las personas.</a:t>
            </a:r>
            <a:r>
              <a:rPr lang="es-ES" sz="1800" dirty="0" smtClean="0"/>
              <a:t> </a:t>
            </a:r>
          </a:p>
          <a:p>
            <a:r>
              <a:rPr lang="es-ES" sz="1800" dirty="0" smtClean="0"/>
              <a:t>Es un proyecto concebido en el XVIII Congreso Mundial sobre Gerontología en Río de Janeiro (2005), y desarrollado globalmente por A. </a:t>
            </a:r>
            <a:r>
              <a:rPr lang="es-ES" sz="1800" dirty="0" err="1" smtClean="0"/>
              <a:t>Kalache</a:t>
            </a:r>
            <a:r>
              <a:rPr lang="es-ES" sz="1800" dirty="0" smtClean="0"/>
              <a:t> y L. </a:t>
            </a:r>
            <a:r>
              <a:rPr lang="es-ES" sz="1800" dirty="0" err="1" smtClean="0"/>
              <a:t>Plouffe</a:t>
            </a:r>
            <a:r>
              <a:rPr lang="es-ES" sz="1800" dirty="0" smtClean="0"/>
              <a:t>, ambos de la Organización Mundial de la Salud. </a:t>
            </a:r>
          </a:p>
        </p:txBody>
      </p:sp>
      <p:pic>
        <p:nvPicPr>
          <p:cNvPr id="6" name="3 Marcador de contenido" descr="rio de Janei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9138" y="4149080"/>
            <a:ext cx="3984861" cy="2708920"/>
          </a:xfrm>
          <a:prstGeom prst="rect">
            <a:avLst/>
          </a:prstGeom>
        </p:spPr>
      </p:pic>
      <p:pic>
        <p:nvPicPr>
          <p:cNvPr id="7" name="Picture 2" descr="XVIIICongres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149080"/>
            <a:ext cx="1795641" cy="6329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s-ES" sz="2400" dirty="0" smtClean="0"/>
              <a:t>El proyecto “Ciudades Amigables con las personas mayores - </a:t>
            </a:r>
            <a:r>
              <a:rPr lang="es-ES" sz="2400" dirty="0" err="1" smtClean="0"/>
              <a:t>Age</a:t>
            </a:r>
            <a:r>
              <a:rPr lang="es-ES" sz="2400" dirty="0" smtClean="0"/>
              <a:t> </a:t>
            </a:r>
            <a:r>
              <a:rPr lang="es-ES" sz="2400" dirty="0" err="1" smtClean="0"/>
              <a:t>friendly</a:t>
            </a:r>
            <a:r>
              <a:rPr lang="es-ES" sz="2400" dirty="0" smtClean="0"/>
              <a:t> </a:t>
            </a:r>
            <a:r>
              <a:rPr lang="es-ES" sz="2400" dirty="0" err="1" smtClean="0"/>
              <a:t>cities</a:t>
            </a:r>
            <a:r>
              <a:rPr lang="es-ES" sz="2400" dirty="0" smtClean="0"/>
              <a:t>” de la Organización Mundial de la Salud.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/>
              <a:t>Su propósito es…</a:t>
            </a:r>
            <a:endParaRPr lang="es-ES" sz="2000" dirty="0" smtClean="0"/>
          </a:p>
        </p:txBody>
      </p:sp>
      <p:graphicFrame>
        <p:nvGraphicFramePr>
          <p:cNvPr id="6" name="3 Marcador de contenido"/>
          <p:cNvGraphicFramePr>
            <a:graphicFrameLocks/>
          </p:cNvGraphicFramePr>
          <p:nvPr/>
        </p:nvGraphicFramePr>
        <p:xfrm>
          <a:off x="815426" y="2285992"/>
          <a:ext cx="7500990" cy="4007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6555171" cy="324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423762"/>
          </a:xfrm>
        </p:spPr>
        <p:txBody>
          <a:bodyPr>
            <a:normAutofit/>
          </a:bodyPr>
          <a:lstStyle/>
          <a:p>
            <a:r>
              <a:rPr lang="es-ES" sz="2000" dirty="0" smtClean="0"/>
              <a:t>Se trabajó en 35 ciudades en el mundo</a:t>
            </a:r>
          </a:p>
          <a:p>
            <a:r>
              <a:rPr lang="es-ES" sz="2000" dirty="0" smtClean="0"/>
              <a:t>Grupos focales de personas mayores que debían describir ventajas y barreras que experimentan en </a:t>
            </a:r>
            <a:r>
              <a:rPr lang="es-ES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ocho áreas de la vida urbana </a:t>
            </a:r>
            <a:r>
              <a:rPr lang="es-ES" sz="2000" dirty="0" smtClean="0"/>
              <a:t>para un envejecimiento activo</a:t>
            </a:r>
          </a:p>
          <a:p>
            <a:r>
              <a:rPr lang="es-ES" sz="2000" dirty="0" smtClean="0"/>
              <a:t>Información complementada por evidencia suministrada por otros grupos focales formados con proveedores de servicios y cuidadores, gerontólogos…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es-ES" dirty="0" smtClean="0"/>
              <a:t>De 2005… a 2007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s-ES" sz="2400" dirty="0" smtClean="0"/>
              <a:t>El proyecto “Ciudades Amigables con las personas mayores - </a:t>
            </a:r>
            <a:r>
              <a:rPr lang="es-ES" sz="2400" dirty="0" err="1" smtClean="0"/>
              <a:t>Age</a:t>
            </a:r>
            <a:r>
              <a:rPr lang="es-ES" sz="2400" dirty="0" smtClean="0"/>
              <a:t> </a:t>
            </a:r>
            <a:r>
              <a:rPr lang="es-ES" sz="2400" dirty="0" err="1" smtClean="0"/>
              <a:t>friendly</a:t>
            </a:r>
            <a:r>
              <a:rPr lang="es-ES" sz="2400" dirty="0" smtClean="0"/>
              <a:t> </a:t>
            </a:r>
            <a:r>
              <a:rPr lang="es-ES" sz="2400" dirty="0" err="1" smtClean="0"/>
              <a:t>cities</a:t>
            </a:r>
            <a:r>
              <a:rPr lang="es-ES" sz="2400" dirty="0" smtClean="0"/>
              <a:t>” de la Organización Mundial de la Salud.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4546848" cy="4325112"/>
          </a:xfrm>
        </p:spPr>
        <p:txBody>
          <a:bodyPr>
            <a:normAutofit/>
          </a:bodyPr>
          <a:lstStyle/>
          <a:p>
            <a:r>
              <a:rPr lang="es-ES" sz="2400" dirty="0" smtClean="0"/>
              <a:t>Su propósito es “ayudar...  </a:t>
            </a:r>
          </a:p>
          <a:p>
            <a:pPr lvl="1"/>
            <a:r>
              <a:rPr lang="es-ES" sz="2000" dirty="0" smtClean="0"/>
              <a:t>Para ello, se plantea una guía, con un conjunto de listas de control, para evaluar la amigabilidad de una ciudad con respecto a sus personas mayores.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928802"/>
            <a:ext cx="3342397" cy="465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1420"/>
          <a:stretch>
            <a:fillRect/>
          </a:stretch>
        </p:blipFill>
        <p:spPr bwMode="auto">
          <a:xfrm>
            <a:off x="179512" y="4149080"/>
            <a:ext cx="4998047" cy="1241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/>
          </a:bodyPr>
          <a:lstStyle/>
          <a:p>
            <a:r>
              <a:rPr lang="es-ES" sz="3600" dirty="0" smtClean="0"/>
              <a:t>Los ámbitos de estudio</a:t>
            </a:r>
            <a:endParaRPr lang="es-E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844824"/>
            <a:ext cx="42291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081640"/>
          </a:xfrm>
        </p:spPr>
        <p:txBody>
          <a:bodyPr>
            <a:normAutofit/>
          </a:bodyPr>
          <a:lstStyle/>
          <a:p>
            <a:r>
              <a:rPr lang="es-ES" sz="2400" dirty="0" smtClean="0"/>
              <a:t>Los tres primeros temas:</a:t>
            </a:r>
          </a:p>
          <a:p>
            <a:pPr lvl="1"/>
            <a:r>
              <a:rPr lang="es-ES" sz="2000" dirty="0" smtClean="0"/>
              <a:t>Los </a:t>
            </a:r>
            <a:r>
              <a:rPr lang="es-ES" sz="2000" b="1" dirty="0" smtClean="0">
                <a:solidFill>
                  <a:srgbClr val="C00000"/>
                </a:solidFill>
              </a:rPr>
              <a:t>espacios al aire libre y los edificios públicos</a:t>
            </a:r>
            <a:r>
              <a:rPr lang="es-ES" sz="2000" dirty="0" smtClean="0"/>
              <a:t>... y su impacto sobre movilidad, independencia y calidad de vida</a:t>
            </a:r>
          </a:p>
          <a:p>
            <a:pPr lvl="1"/>
            <a:r>
              <a:rPr lang="es-ES" sz="2000" dirty="0" smtClean="0"/>
              <a:t>El </a:t>
            </a:r>
            <a:r>
              <a:rPr lang="es-ES" sz="2000" b="1" dirty="0" smtClean="0">
                <a:solidFill>
                  <a:srgbClr val="C00000"/>
                </a:solidFill>
              </a:rPr>
              <a:t>transporte</a:t>
            </a:r>
            <a:r>
              <a:rPr lang="es-ES" sz="2000" dirty="0" smtClean="0"/>
              <a:t>… incluyendo transporte público accesible en términos físicos y económicos</a:t>
            </a:r>
          </a:p>
          <a:p>
            <a:pPr lvl="1"/>
            <a:r>
              <a:rPr lang="es-ES" sz="2000" dirty="0" smtClean="0"/>
              <a:t>La </a:t>
            </a:r>
            <a:r>
              <a:rPr lang="es-ES" sz="2000" b="1" dirty="0" smtClean="0">
                <a:solidFill>
                  <a:srgbClr val="C00000"/>
                </a:solidFill>
              </a:rPr>
              <a:t>vivienda</a:t>
            </a:r>
            <a:r>
              <a:rPr lang="es-ES" sz="2000" dirty="0" smtClean="0"/>
              <a:t>… y el apoyo que les permite envejecer en el seno de la comunidad a la que pertenecen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/>
          </a:bodyPr>
          <a:lstStyle/>
          <a:p>
            <a:r>
              <a:rPr lang="es-ES" sz="3600" dirty="0" smtClean="0"/>
              <a:t>Los ámbitos de estudio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150814"/>
          </a:xfrm>
        </p:spPr>
        <p:txBody>
          <a:bodyPr>
            <a:noAutofit/>
          </a:bodyPr>
          <a:lstStyle/>
          <a:p>
            <a:r>
              <a:rPr lang="es-ES" sz="2400" dirty="0" smtClean="0"/>
              <a:t>Otros tres temas reflejan distintos aspectos del entorno social y de la cultura que afectan la participación y el bienestar mental:</a:t>
            </a:r>
          </a:p>
          <a:p>
            <a:pPr lvl="1"/>
            <a:r>
              <a:rPr lang="es-ES" sz="2000" dirty="0" smtClean="0"/>
              <a:t>El </a:t>
            </a:r>
            <a:r>
              <a:rPr lang="es-ES" sz="2000" b="1" dirty="0" smtClean="0">
                <a:solidFill>
                  <a:srgbClr val="C00000"/>
                </a:solidFill>
              </a:rPr>
              <a:t>respeto y la inclusión social</a:t>
            </a:r>
            <a:r>
              <a:rPr lang="es-ES" sz="2000" dirty="0" smtClean="0"/>
              <a:t>… actitudes y mensajes hacia las personas mayores</a:t>
            </a:r>
          </a:p>
          <a:p>
            <a:pPr lvl="1"/>
            <a:r>
              <a:rPr lang="es-ES" sz="2000" dirty="0" smtClean="0"/>
              <a:t>La </a:t>
            </a:r>
            <a:r>
              <a:rPr lang="es-ES" sz="2000" b="1" dirty="0" smtClean="0">
                <a:solidFill>
                  <a:srgbClr val="C00000"/>
                </a:solidFill>
              </a:rPr>
              <a:t>participación social</a:t>
            </a:r>
            <a:r>
              <a:rPr lang="es-ES" sz="2000" dirty="0" smtClean="0"/>
              <a:t>… en actividades de recreación, socialización, culturales, educativas y espirituales</a:t>
            </a:r>
          </a:p>
          <a:p>
            <a:pPr lvl="1"/>
            <a:r>
              <a:rPr lang="es-ES" sz="2000" dirty="0" smtClean="0"/>
              <a:t>La </a:t>
            </a:r>
            <a:r>
              <a:rPr lang="es-ES" sz="2000" b="1" dirty="0" smtClean="0">
                <a:solidFill>
                  <a:srgbClr val="C00000"/>
                </a:solidFill>
              </a:rPr>
              <a:t>participación cívica y el empleo</a:t>
            </a:r>
            <a:r>
              <a:rPr lang="es-ES" sz="2000" dirty="0" smtClean="0"/>
              <a:t>… oportunidades de ciudadanía, trabajo remunerado y no remunerado</a:t>
            </a:r>
            <a:endParaRPr lang="es-ES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/>
          </a:bodyPr>
          <a:lstStyle/>
          <a:p>
            <a:r>
              <a:rPr lang="es-ES" sz="3600" dirty="0" smtClean="0"/>
              <a:t>Los ámbitos de estudio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2515712"/>
            <a:ext cx="8229600" cy="3937624"/>
          </a:xfrm>
        </p:spPr>
        <p:txBody>
          <a:bodyPr>
            <a:normAutofit/>
          </a:bodyPr>
          <a:lstStyle/>
          <a:p>
            <a:r>
              <a:rPr lang="es-ES" sz="2400" dirty="0" smtClean="0"/>
              <a:t>Dos últimas áreas temáticas:</a:t>
            </a:r>
          </a:p>
          <a:p>
            <a:pPr lvl="1"/>
            <a:r>
              <a:rPr lang="es-ES" sz="2000" dirty="0" smtClean="0"/>
              <a:t>La </a:t>
            </a:r>
            <a:r>
              <a:rPr lang="es-ES" sz="2000" b="1" dirty="0" smtClean="0">
                <a:solidFill>
                  <a:srgbClr val="C00000"/>
                </a:solidFill>
              </a:rPr>
              <a:t>comunicación e información</a:t>
            </a:r>
            <a:r>
              <a:rPr lang="es-ES" sz="2000" dirty="0" smtClean="0"/>
              <a:t>… conectados con eventos y personas, información oportuna y práctica</a:t>
            </a:r>
          </a:p>
          <a:p>
            <a:pPr lvl="1"/>
            <a:r>
              <a:rPr lang="es-ES" sz="2000" dirty="0" smtClean="0"/>
              <a:t>Los </a:t>
            </a:r>
            <a:r>
              <a:rPr lang="es-ES" sz="2000" b="1" dirty="0" smtClean="0">
                <a:solidFill>
                  <a:srgbClr val="C00000"/>
                </a:solidFill>
              </a:rPr>
              <a:t>servicios de apoyo comunitario y de salud</a:t>
            </a:r>
            <a:r>
              <a:rPr lang="es-ES" sz="2000" dirty="0" smtClean="0"/>
              <a:t>…para mantener la salud y la independencia en la comunidad</a:t>
            </a:r>
          </a:p>
          <a:p>
            <a:pPr>
              <a:buNone/>
            </a:pPr>
            <a:endParaRPr lang="es-ES" sz="2400" dirty="0" smtClean="0"/>
          </a:p>
          <a:p>
            <a:r>
              <a:rPr lang="es-ES" sz="2400" dirty="0" smtClean="0"/>
              <a:t>Ocho aspectos que se superponen e interactúan entre sí</a:t>
            </a:r>
            <a:endParaRPr lang="es-ES" sz="24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/>
          </a:bodyPr>
          <a:lstStyle/>
          <a:p>
            <a:r>
              <a:rPr lang="es-ES" sz="3600" dirty="0" smtClean="0"/>
              <a:t>Los ámbitos de estudio</a:t>
            </a:r>
            <a:endParaRPr lang="es-ES" sz="3600" dirty="0"/>
          </a:p>
        </p:txBody>
      </p:sp>
      <p:pic>
        <p:nvPicPr>
          <p:cNvPr id="4" name="10 Marcador de contenido"/>
          <p:cNvPicPr>
            <a:picLocks/>
          </p:cNvPicPr>
          <p:nvPr/>
        </p:nvPicPr>
        <p:blipFill>
          <a:blip r:embed="rId2" cstate="print"/>
          <a:srcRect l="23435" t="20130" r="23075" b="22629"/>
          <a:stretch>
            <a:fillRect/>
          </a:stretch>
        </p:blipFill>
        <p:spPr bwMode="auto">
          <a:xfrm>
            <a:off x="5436096" y="5085184"/>
            <a:ext cx="187220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Imagen relacionada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-1" y="1714499"/>
            <a:ext cx="9144001" cy="5143502"/>
          </a:xfrm>
          <a:prstGeom prst="rect">
            <a:avLst/>
          </a:prstGeom>
          <a:noFill/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Las ciudades amigables </a:t>
            </a:r>
            <a:br>
              <a:rPr lang="es-ES" sz="3200" dirty="0" smtClean="0"/>
            </a:br>
            <a:r>
              <a:rPr lang="es-ES" sz="3200" dirty="0" smtClean="0"/>
              <a:t>posibilitan el envejecimiento activo</a:t>
            </a:r>
            <a:endParaRPr lang="es-ES" sz="3200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539552" y="2492896"/>
            <a:ext cx="8190082" cy="3507873"/>
          </a:xfrm>
        </p:spPr>
        <p:txBody>
          <a:bodyPr>
            <a:noAutofit/>
          </a:bodyPr>
          <a:lstStyle/>
          <a:p>
            <a:r>
              <a:rPr lang="es-ES" dirty="0" smtClean="0"/>
              <a:t>En una ciudad amigable con las personas mayores… las políticas, los servicios, los entornos y las estructuras proveen sostén y facilitan el envejecimiento activo de las personas.</a:t>
            </a:r>
          </a:p>
          <a:p>
            <a:r>
              <a:rPr lang="es-ES" dirty="0" smtClean="0"/>
              <a:t>Una ciudad amigable adapta sus estructuras y servicios para que sean accesibles e incluyan a las personas mayores con diversas necesidades y capacidades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s-ES" sz="2400" dirty="0" smtClean="0"/>
              <a:t>El proyecto “Ciudades Amigables con las personas mayores - </a:t>
            </a:r>
            <a:r>
              <a:rPr lang="es-ES" sz="2400" dirty="0" err="1" smtClean="0"/>
              <a:t>Age</a:t>
            </a:r>
            <a:r>
              <a:rPr lang="es-ES" sz="2400" dirty="0" smtClean="0"/>
              <a:t> </a:t>
            </a:r>
            <a:r>
              <a:rPr lang="es-ES" sz="2400" dirty="0" err="1" smtClean="0"/>
              <a:t>friendly</a:t>
            </a:r>
            <a:r>
              <a:rPr lang="es-ES" sz="2400" dirty="0" smtClean="0"/>
              <a:t> </a:t>
            </a:r>
            <a:r>
              <a:rPr lang="es-ES" sz="2400" dirty="0" err="1" smtClean="0"/>
              <a:t>cities</a:t>
            </a:r>
            <a:r>
              <a:rPr lang="es-ES" sz="2400" dirty="0" smtClean="0"/>
              <a:t>” de la Organización Mundial de la Salud.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 lnSpcReduction="10000"/>
          </a:bodyPr>
          <a:lstStyle/>
          <a:p>
            <a:r>
              <a:rPr lang="es-ES" sz="2000" dirty="0" smtClean="0"/>
              <a:t>Su propósito es</a:t>
            </a:r>
            <a:r>
              <a:rPr lang="es-ES" sz="1800" dirty="0" smtClean="0"/>
              <a:t>… (ayudar a las ciudades a mirarse desde la perspectiva de las personas mayores, a fin de identificar en qué aspectos y de qué manera pueden ser más “amigables” con las personas mayores).  </a:t>
            </a:r>
            <a:endParaRPr lang="es-ES" sz="2000" dirty="0" smtClean="0"/>
          </a:p>
          <a:p>
            <a:pPr lvl="1"/>
            <a:r>
              <a:rPr lang="es-ES" sz="2000" dirty="0" smtClean="0"/>
              <a:t>La adopción de esta perspectiva implica coordinar acciones en distintas áreas de la política y los servicios ciudadanos para que se refuercen mutuamente. De ahí que un proyecto de esta naturaleza deba contar con el </a:t>
            </a:r>
            <a:r>
              <a:rPr lang="es-ES" sz="2000" b="1" dirty="0" smtClean="0"/>
              <a:t>respaldo del gobierno municipal</a:t>
            </a:r>
            <a:r>
              <a:rPr lang="es-ES" sz="2000" dirty="0" smtClean="0"/>
              <a:t>, además de la </a:t>
            </a:r>
            <a:r>
              <a:rPr lang="es-ES" sz="2000" b="1" dirty="0" smtClean="0"/>
              <a:t>participación “protagonista” de las propias personas mayores</a:t>
            </a:r>
            <a:r>
              <a:rPr lang="es-ES" sz="2000" dirty="0" smtClean="0"/>
              <a:t>.</a:t>
            </a:r>
          </a:p>
          <a:p>
            <a:pPr lvl="2"/>
            <a:r>
              <a:rPr lang="es-ES" sz="1600" dirty="0" smtClean="0"/>
              <a:t>El método de trabajo a aplicar se fundamenta en </a:t>
            </a:r>
            <a:r>
              <a:rPr lang="es-ES" sz="1600" b="1" dirty="0" smtClean="0"/>
              <a:t>un proceso de investigación-acción participativo</a:t>
            </a:r>
            <a:r>
              <a:rPr lang="es-ES" sz="1600" dirty="0" smtClean="0"/>
              <a:t>. Al evaluar las fortalezas y brechas de una ciudad, las personas mayores describen cómo se compara la lista de control de características con sus experiencias. Así hacen sugerencias para el cambio y participan en la implementación de proyectos de mejora. </a:t>
            </a:r>
          </a:p>
          <a:p>
            <a:pPr lvl="2"/>
            <a:r>
              <a:rPr lang="es-ES" sz="1600" dirty="0" smtClean="0"/>
              <a:t>En las </a:t>
            </a:r>
            <a:r>
              <a:rPr lang="es-ES" sz="1600" b="1" dirty="0" smtClean="0"/>
              <a:t>etapas de seguimiento</a:t>
            </a:r>
            <a:r>
              <a:rPr lang="es-ES" sz="1600" dirty="0" smtClean="0"/>
              <a:t> de acción local “amigable con los mayores”, resulta imperativo que las personas mayores sigan involucradas en el monitoreo del avance de una ciudad, actuando como promotores y asesores de la ciudad amigable con las personas mayores.</a:t>
            </a:r>
          </a:p>
          <a:p>
            <a:pPr lvl="1">
              <a:buNone/>
            </a:pPr>
            <a:endParaRPr lang="es-E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Enfoque participativo ascendente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696176"/>
            <a:ext cx="4474840" cy="3389008"/>
          </a:xfrm>
        </p:spPr>
        <p:txBody>
          <a:bodyPr>
            <a:noAutofit/>
          </a:bodyPr>
          <a:lstStyle/>
          <a:p>
            <a:r>
              <a:rPr lang="es-ES" sz="2000" dirty="0" smtClean="0"/>
              <a:t>El proyecto de Ciudad Amigable con los Mayores adopta explícitamente un enfoque controlado localmente y “ascendente” que empieza con la experiencia vivida por las </a:t>
            </a:r>
            <a:r>
              <a:rPr lang="es-ES" sz="2000" b="1" dirty="0" smtClean="0"/>
              <a:t>personas mayores </a:t>
            </a:r>
            <a:r>
              <a:rPr lang="es-ES" sz="2000" dirty="0" smtClean="0"/>
              <a:t>al respecto de lo que es y lo que no es amigable con los mayores y qué se puede hacer para mejorar la adaptación de la ciudad a las necesidades de los mayores. </a:t>
            </a:r>
          </a:p>
        </p:txBody>
      </p:sp>
      <p:graphicFrame>
        <p:nvGraphicFramePr>
          <p:cNvPr id="4" name="3 Diagrama"/>
          <p:cNvGraphicFramePr/>
          <p:nvPr/>
        </p:nvGraphicFramePr>
        <p:xfrm>
          <a:off x="4788024" y="1628800"/>
          <a:ext cx="4355976" cy="3717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Enfoque participativo ascendente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696176"/>
            <a:ext cx="4834880" cy="3389008"/>
          </a:xfrm>
        </p:spPr>
        <p:txBody>
          <a:bodyPr>
            <a:noAutofit/>
          </a:bodyPr>
          <a:lstStyle/>
          <a:p>
            <a:r>
              <a:rPr lang="es-ES" sz="1800" b="1" dirty="0" smtClean="0"/>
              <a:t>Nuestro enfoque:</a:t>
            </a:r>
          </a:p>
          <a:p>
            <a:pPr lvl="1"/>
            <a:r>
              <a:rPr lang="es-ES" sz="1600" b="1" dirty="0" smtClean="0"/>
              <a:t>No se trata </a:t>
            </a:r>
            <a:r>
              <a:rPr lang="es-ES" sz="1600" dirty="0" smtClean="0"/>
              <a:t>de participar dando una opinión evaluativa o una propuesta de acción en una reunión a la que las personas mayores han sido convocadas o a través de cumplimentar unas encuestas. </a:t>
            </a:r>
          </a:p>
          <a:p>
            <a:pPr lvl="1"/>
            <a:r>
              <a:rPr lang="es-ES" sz="1600" b="1" dirty="0" smtClean="0"/>
              <a:t>Se trata </a:t>
            </a:r>
            <a:r>
              <a:rPr lang="es-ES" sz="1600" dirty="0" smtClean="0"/>
              <a:t>de “que las personas mayores puedan participar en la formulación de las preguntas a realizar, en la elección de los métodos para obtener dicha información, en su realización, en la redacción del diagnóstico, en el planteamiento de los objetivos a conseguir, en la realización de las acciones de cambio, y en la comunicación y evaluación de todo el proceso y de los resultados”. </a:t>
            </a:r>
            <a:r>
              <a:rPr lang="es-ES" sz="1600" b="1" dirty="0" smtClean="0"/>
              <a:t>En definitiva, participar activamente en todos los procesos del proyecto. </a:t>
            </a:r>
          </a:p>
        </p:txBody>
      </p:sp>
      <p:graphicFrame>
        <p:nvGraphicFramePr>
          <p:cNvPr id="4" name="3 Diagrama"/>
          <p:cNvGraphicFramePr/>
          <p:nvPr/>
        </p:nvGraphicFramePr>
        <p:xfrm>
          <a:off x="4788024" y="1628800"/>
          <a:ext cx="4355976" cy="3717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2" y="2204864"/>
            <a:ext cx="6624736" cy="4009078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s-ES" sz="2200" dirty="0" smtClean="0"/>
              <a:t>Constituye </a:t>
            </a:r>
            <a:r>
              <a:rPr lang="es-ES" sz="2200" b="1" dirty="0" smtClean="0"/>
              <a:t>una herramienta </a:t>
            </a:r>
            <a:r>
              <a:rPr lang="es-ES" sz="2200" dirty="0" smtClean="0"/>
              <a:t>para la autoevaluación de una ciudad y un mapa para registrar los avances</a:t>
            </a:r>
          </a:p>
          <a:p>
            <a:pPr lvl="1">
              <a:buNone/>
            </a:pPr>
            <a:r>
              <a:rPr lang="es-ES" sz="2200" dirty="0" smtClean="0"/>
              <a:t>Una ciudad amigable con los mayores es una ciudad </a:t>
            </a:r>
            <a:r>
              <a:rPr lang="es-ES" sz="2200" b="1" dirty="0" smtClean="0"/>
              <a:t>para todas las edades</a:t>
            </a:r>
          </a:p>
          <a:p>
            <a:pPr lvl="1">
              <a:buNone/>
            </a:pPr>
            <a:r>
              <a:rPr lang="es-ES" sz="2200" dirty="0"/>
              <a:t>Buscando la </a:t>
            </a:r>
            <a:r>
              <a:rPr lang="es-ES" sz="2200" b="1" dirty="0"/>
              <a:t>equidad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Autofit/>
          </a:bodyPr>
          <a:lstStyle/>
          <a:p>
            <a:r>
              <a:rPr lang="es-ES" sz="3200" dirty="0" smtClean="0"/>
              <a:t>Ciudades amigables: </a:t>
            </a:r>
            <a:br>
              <a:rPr lang="es-ES" sz="3200" dirty="0" smtClean="0"/>
            </a:br>
            <a:r>
              <a:rPr lang="es-ES" sz="3200" dirty="0" smtClean="0"/>
              <a:t>un proyecto para la mejora de la ciudad</a:t>
            </a:r>
            <a:endParaRPr lang="es-ES" sz="3200" dirty="0"/>
          </a:p>
        </p:txBody>
      </p:sp>
      <p:pic>
        <p:nvPicPr>
          <p:cNvPr id="10242" name="Picture 2" descr="Resultado de imagen de abadiño transporte interurba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185078"/>
            <a:ext cx="4716016" cy="2672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620688"/>
            <a:ext cx="8472518" cy="1066800"/>
          </a:xfrm>
        </p:spPr>
        <p:txBody>
          <a:bodyPr>
            <a:normAutofit/>
          </a:bodyPr>
          <a:lstStyle/>
          <a:p>
            <a:r>
              <a:rPr lang="es-ES" sz="3100" dirty="0" smtClean="0"/>
              <a:t>La idea de las comunidades rurales amigables</a:t>
            </a:r>
            <a:endParaRPr lang="es-ES" sz="31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8610"/>
          </a:xfrm>
        </p:spPr>
        <p:txBody>
          <a:bodyPr>
            <a:noAutofit/>
          </a:bodyPr>
          <a:lstStyle/>
          <a:p>
            <a:r>
              <a:rPr lang="es-ES" sz="1800" dirty="0" smtClean="0"/>
              <a:t>Simultáneamente a este proyecto, Canadá desarrolla un proyecto centrado específicamente en las comunidades rurales y remotas (con respecto a grandes núcleos de población) y que se realiza en 10 comunidades con una población inferior a las 5.000 personas. </a:t>
            </a:r>
            <a:r>
              <a:rPr lang="en-US" sz="1800" dirty="0" smtClean="0"/>
              <a:t>El </a:t>
            </a:r>
            <a:r>
              <a:rPr lang="en-US" sz="1800" dirty="0" err="1" smtClean="0"/>
              <a:t>proyecto</a:t>
            </a:r>
            <a:r>
              <a:rPr lang="en-US" sz="1800" dirty="0" smtClean="0"/>
              <a:t> se </a:t>
            </a:r>
            <a:r>
              <a:rPr lang="en-US" sz="1800" dirty="0" err="1" smtClean="0"/>
              <a:t>denomina</a:t>
            </a:r>
            <a:r>
              <a:rPr lang="en-US" sz="1800" dirty="0" smtClean="0"/>
              <a:t> </a:t>
            </a:r>
            <a:r>
              <a:rPr lang="en-US" sz="1800" b="1" i="1" dirty="0" smtClean="0">
                <a:solidFill>
                  <a:schemeClr val="accent2"/>
                </a:solidFill>
              </a:rPr>
              <a:t>“Age-Friendly Rural/Remote Communities Initiative”</a:t>
            </a:r>
            <a:r>
              <a:rPr lang="en-US" sz="1800" dirty="0" smtClean="0"/>
              <a:t> (AFRRCI, 2007). 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 l="2151"/>
          <a:stretch>
            <a:fillRect/>
          </a:stretch>
        </p:blipFill>
        <p:spPr bwMode="auto">
          <a:xfrm>
            <a:off x="5004048" y="3573016"/>
            <a:ext cx="3942045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128" y="3429000"/>
            <a:ext cx="197987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576064" y="3594634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En definitiva, la experiencia no está reservada a grandes centros urbanos sino que </a:t>
            </a:r>
            <a:r>
              <a:rPr lang="es-ES" sz="2000" dirty="0"/>
              <a:t>disponemos</a:t>
            </a:r>
            <a:r>
              <a:rPr lang="es-ES" dirty="0"/>
              <a:t> de una </a:t>
            </a:r>
            <a:r>
              <a:rPr lang="es-ES" b="1" dirty="0"/>
              <a:t>metodología aplicable a todo tipo de “comunidad humana” </a:t>
            </a:r>
            <a:r>
              <a:rPr lang="es-ES" dirty="0"/>
              <a:t>que quiera adoptar esa perspectiva etaria.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470766"/>
            <a:ext cx="4139952" cy="3387233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Red Mundial de ciudades amigables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5050904" cy="4325112"/>
          </a:xfrm>
        </p:spPr>
        <p:txBody>
          <a:bodyPr>
            <a:normAutofit fontScale="92500"/>
          </a:bodyPr>
          <a:lstStyle/>
          <a:p>
            <a:pPr marL="365760" lvl="1" indent="-256032">
              <a:buClr>
                <a:schemeClr val="accent3"/>
              </a:buClr>
              <a:buFont typeface="Georgia"/>
              <a:buChar char="•"/>
            </a:pPr>
            <a:r>
              <a:rPr lang="es-ES" sz="2000" dirty="0" smtClean="0">
                <a:solidFill>
                  <a:schemeClr val="tx1"/>
                </a:solidFill>
              </a:rPr>
              <a:t>En el boletín sobre envejecimiento del Observatorio de Personas Mayores (IMSERSO) de junio de 2009 se hace una publicación monográfica </a:t>
            </a:r>
            <a:r>
              <a:rPr lang="es-ES" sz="2000" b="1" i="1" dirty="0" smtClean="0"/>
              <a:t>“Proyecto Red Mundial de ciudades amigables con las personas mayores”.</a:t>
            </a:r>
            <a:endParaRPr lang="es-ES" sz="2400" b="1" i="1" dirty="0" smtClean="0"/>
          </a:p>
          <a:p>
            <a:pPr lvl="1"/>
            <a:r>
              <a:rPr lang="es-ES" sz="1600" b="1" dirty="0" smtClean="0"/>
              <a:t>Donostia-San Sebastián </a:t>
            </a:r>
            <a:r>
              <a:rPr lang="es-ES" sz="1600" dirty="0" smtClean="0"/>
              <a:t>tiene el privilegio de estar en ese primer grupo de ciudades que conforma este organismo y entre las que se encuentran Nueva York, Manchester (Reino Unido), Bruselas (Bélgica), Ginebra (Suiza), </a:t>
            </a:r>
            <a:r>
              <a:rPr lang="es-ES" sz="1600" dirty="0" err="1" smtClean="0"/>
              <a:t>Melville</a:t>
            </a:r>
            <a:r>
              <a:rPr lang="es-ES" sz="1600" dirty="0" smtClean="0"/>
              <a:t> (Australia), Portland (EEUU), London (Canadá) y Louth County (Irlanda).</a:t>
            </a:r>
          </a:p>
          <a:p>
            <a:pPr lvl="1"/>
            <a:r>
              <a:rPr lang="es-ES" sz="1600" dirty="0" smtClean="0"/>
              <a:t>Otras ciudades e han sumado más recientemente a este proyecto desde el Estado: </a:t>
            </a:r>
            <a:r>
              <a:rPr lang="es-ES" sz="1600" b="1" dirty="0" smtClean="0"/>
              <a:t>Bilbao</a:t>
            </a:r>
            <a:r>
              <a:rPr lang="es-ES" sz="1600" dirty="0" smtClean="0"/>
              <a:t>, Barcelona, Zaragoza, Vitoria, </a:t>
            </a:r>
            <a:r>
              <a:rPr lang="es-ES" sz="1600" b="1" dirty="0" smtClean="0"/>
              <a:t>Durango</a:t>
            </a:r>
            <a:r>
              <a:rPr lang="es-ES" sz="1600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Investigación-acción participativa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36504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El objetivo último de la IAP es conseguir que la comunidad se convierta en el </a:t>
            </a:r>
            <a:r>
              <a:rPr lang="es-ES" b="1" dirty="0" smtClean="0"/>
              <a:t>principal agente de cambio </a:t>
            </a:r>
            <a:r>
              <a:rPr lang="es-ES" dirty="0" smtClean="0"/>
              <a:t>para lograr la transformación de su realidad. Para alcanzar este objetivo general es necesario trabajar los siguientes </a:t>
            </a:r>
            <a:r>
              <a:rPr lang="es-ES" b="1" dirty="0" smtClean="0"/>
              <a:t>objetivos</a:t>
            </a:r>
            <a:r>
              <a:rPr lang="es-ES" dirty="0" smtClean="0"/>
              <a:t> más específicos:</a:t>
            </a:r>
          </a:p>
          <a:p>
            <a:pPr lvl="1"/>
            <a:r>
              <a:rPr lang="es-ES" sz="2400" b="1" dirty="0" smtClean="0"/>
              <a:t>Concienciar</a:t>
            </a:r>
            <a:r>
              <a:rPr lang="es-ES" sz="2400" dirty="0" smtClean="0"/>
              <a:t> a la comunidad de su realidad… promover el desarrollo de una conciencia crítica del mundo.</a:t>
            </a:r>
          </a:p>
          <a:p>
            <a:pPr lvl="1"/>
            <a:r>
              <a:rPr lang="es-ES" sz="2400" b="1" dirty="0" smtClean="0"/>
              <a:t>Lograr el compromiso </a:t>
            </a:r>
            <a:r>
              <a:rPr lang="es-ES" sz="2400" dirty="0" smtClean="0"/>
              <a:t>de la comunidad para la puesta en marcha de la acción transformadora.</a:t>
            </a:r>
          </a:p>
          <a:p>
            <a:pPr lvl="1"/>
            <a:r>
              <a:rPr lang="es-ES" sz="2400" b="1" dirty="0" smtClean="0"/>
              <a:t>Dotarla de habilidades y capacidades </a:t>
            </a:r>
            <a:r>
              <a:rPr lang="es-ES" sz="2400" dirty="0" smtClean="0"/>
              <a:t>para la toma de decisiones acerca de las actuaciones que son convenientes poner en marcha para dar solución a dichas necesidades… reconocer, usar y promover sus propias fortalezas y recursos para lograr sus metas.</a:t>
            </a:r>
          </a:p>
          <a:p>
            <a:pPr lvl="1"/>
            <a:r>
              <a:rPr lang="es-ES" sz="2400" b="1" dirty="0" smtClean="0"/>
              <a:t>Facilitar la autogestión </a:t>
            </a:r>
            <a:r>
              <a:rPr lang="es-ES" sz="2400" dirty="0" smtClean="0"/>
              <a:t>de la acción transformadora.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Los tres actores de la intervención</a:t>
            </a:r>
            <a:endParaRPr lang="es-ES" sz="3200" dirty="0"/>
          </a:p>
        </p:txBody>
      </p:sp>
      <p:graphicFrame>
        <p:nvGraphicFramePr>
          <p:cNvPr id="5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73238"/>
          <a:ext cx="8229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Autofit/>
          </a:bodyPr>
          <a:lstStyle/>
          <a:p>
            <a:r>
              <a:rPr lang="es-ES" sz="3200" dirty="0" smtClean="0"/>
              <a:t>Los tres actores de la intervención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365104"/>
            <a:ext cx="8229600" cy="2160240"/>
          </a:xfrm>
        </p:spPr>
        <p:txBody>
          <a:bodyPr>
            <a:normAutofit/>
          </a:bodyPr>
          <a:lstStyle/>
          <a:p>
            <a:pPr lvl="0"/>
            <a:r>
              <a:rPr lang="es-ES" sz="1800" b="1" dirty="0" smtClean="0"/>
              <a:t>La comunidad, la gente (en nuestro caso, especialmente el colectivo de las personas mayores), debe </a:t>
            </a:r>
            <a:r>
              <a:rPr lang="es-ES" sz="1800" dirty="0" smtClean="0"/>
              <a:t>ser capaz de trascender la cómoda posición de apatía, pasividad y transferencia de responsabilidades a otros agentes hacia una postura más activa, de asunción de responsabilidades y de reivindicación de su verdadero rol y capacidades de protagonismo en la vida comunitaria y social. </a:t>
            </a:r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/>
        </p:nvGraphicFramePr>
        <p:xfrm>
          <a:off x="4932040" y="1484784"/>
          <a:ext cx="4211960" cy="228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Autofit/>
          </a:bodyPr>
          <a:lstStyle/>
          <a:p>
            <a:r>
              <a:rPr lang="es-ES" sz="3200" dirty="0" smtClean="0"/>
              <a:t>Los tres actores de la intervención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717032"/>
            <a:ext cx="8229600" cy="2808312"/>
          </a:xfrm>
        </p:spPr>
        <p:txBody>
          <a:bodyPr>
            <a:normAutofit/>
          </a:bodyPr>
          <a:lstStyle/>
          <a:p>
            <a:r>
              <a:rPr lang="es-ES" sz="2000" b="1" dirty="0" smtClean="0"/>
              <a:t>El político debe </a:t>
            </a:r>
            <a:r>
              <a:rPr lang="es-ES" sz="2000" dirty="0" smtClean="0"/>
              <a:t>renunciar a controlar los distintos sectores y núcleos organizados de actividad y poder en la sociedad y a cualquier concepción patrimonialista en la detentación de sus funciones públicas. </a:t>
            </a:r>
          </a:p>
          <a:p>
            <a:pPr lvl="1"/>
            <a:r>
              <a:rPr lang="es-ES" sz="1800" dirty="0" smtClean="0"/>
              <a:t>Deberá pasar de concebir a los demás como posibles competidores o peligrosos rivales a legítimos “</a:t>
            </a:r>
            <a:r>
              <a:rPr lang="es-ES" sz="1800" dirty="0" err="1" smtClean="0"/>
              <a:t>partners</a:t>
            </a:r>
            <a:r>
              <a:rPr lang="es-ES" sz="1800" dirty="0" smtClean="0"/>
              <a:t>” sociales, autónomos, con los que contar. </a:t>
            </a:r>
          </a:p>
          <a:p>
            <a:pPr lvl="1"/>
            <a:r>
              <a:rPr lang="es-ES" sz="1800" dirty="0" smtClean="0"/>
              <a:t>Debe, en una palabra, compartir el poder (que no es suyo, sino delegado de la comunidad).</a:t>
            </a:r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/>
        </p:nvGraphicFramePr>
        <p:xfrm>
          <a:off x="4932040" y="1484784"/>
          <a:ext cx="4211960" cy="228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Autofit/>
          </a:bodyPr>
          <a:lstStyle/>
          <a:p>
            <a:r>
              <a:rPr lang="es-ES" sz="3200" dirty="0" smtClean="0"/>
              <a:t>Los tres actores de la intervención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005064"/>
            <a:ext cx="8229600" cy="2520280"/>
          </a:xfrm>
        </p:spPr>
        <p:txBody>
          <a:bodyPr>
            <a:normAutofit/>
          </a:bodyPr>
          <a:lstStyle/>
          <a:p>
            <a:r>
              <a:rPr lang="es-ES" sz="1800" b="1" dirty="0" smtClean="0"/>
              <a:t>El técnico debe </a:t>
            </a:r>
            <a:r>
              <a:rPr lang="es-ES" sz="1800" dirty="0" smtClean="0"/>
              <a:t>estar abierto y dispuesto no sólo a permitir, sino a facilitar que la comunidad sea una parte activa y útil a lo largo del proceso programado renunciando al protagonismo único o central y adoptando un rol y postura acorde, más abierta, dialogante e  igualitaria. No debe, sin embargo, renunciar a sus conocimientos o aportaciones técnicas y coordinadas que deberán, en principio, ser compatibles con la participación comunitaria.</a:t>
            </a:r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/>
        </p:nvGraphicFramePr>
        <p:xfrm>
          <a:off x="4932040" y="1484784"/>
          <a:ext cx="4211960" cy="228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403648" y="2708920"/>
            <a:ext cx="2996431" cy="1368152"/>
          </a:xfrm>
          <a:prstGeom prst="rect">
            <a:avLst/>
          </a:prstGeom>
          <a:solidFill>
            <a:srgbClr val="9BBB59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1200" b="1" dirty="0" smtClean="0">
                <a:solidFill>
                  <a:schemeClr val="bg1"/>
                </a:solidFill>
              </a:rPr>
              <a:t>1. PLANIFICACIÓN</a:t>
            </a:r>
          </a:p>
          <a:p>
            <a:pPr lvl="0"/>
            <a:endParaRPr lang="es-ES" sz="300" b="1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bg1"/>
                </a:solidFill>
              </a:rPr>
              <a:t> Lograr la participación de las    personas mayores</a:t>
            </a:r>
          </a:p>
          <a:p>
            <a:pPr lvl="0"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bg1"/>
                </a:solidFill>
              </a:rPr>
              <a:t> Evaluación de la amigabilidad</a:t>
            </a:r>
          </a:p>
          <a:p>
            <a:pPr lvl="0"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bg1"/>
                </a:solidFill>
              </a:rPr>
              <a:t> Elaboración de un plan de acción</a:t>
            </a:r>
          </a:p>
          <a:p>
            <a:pPr lvl="0"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bg1"/>
                </a:solidFill>
              </a:rPr>
              <a:t> Identificación de los indicadores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076056" y="2708920"/>
            <a:ext cx="2592288" cy="1336675"/>
          </a:xfrm>
          <a:prstGeom prst="rect">
            <a:avLst/>
          </a:prstGeom>
          <a:solidFill>
            <a:srgbClr val="9BBB59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1200" b="1" dirty="0" smtClean="0">
                <a:solidFill>
                  <a:schemeClr val="bg1"/>
                </a:solidFill>
              </a:rPr>
              <a:t>2. EJECUCIÓN</a:t>
            </a:r>
          </a:p>
          <a:p>
            <a:pPr algn="ctr"/>
            <a:endParaRPr lang="es-ES" sz="1200" b="1" dirty="0" smtClean="0">
              <a:solidFill>
                <a:schemeClr val="bg1"/>
              </a:solidFill>
            </a:endParaRPr>
          </a:p>
          <a:p>
            <a:pPr lvl="0"/>
            <a:endParaRPr lang="es-ES" sz="300" b="1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bg1"/>
                </a:solidFill>
              </a:rPr>
              <a:t> Ejecución del plan de acción</a:t>
            </a:r>
          </a:p>
          <a:p>
            <a:pPr lvl="0"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bg1"/>
                </a:solidFill>
              </a:rPr>
              <a:t> Seguimiento de los indicadores</a:t>
            </a:r>
          </a:p>
          <a:p>
            <a:pPr lvl="0"/>
            <a:endParaRPr lang="es-ES" sz="12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076056" y="4704408"/>
            <a:ext cx="2664296" cy="1460896"/>
          </a:xfrm>
          <a:prstGeom prst="rect">
            <a:avLst/>
          </a:prstGeom>
          <a:solidFill>
            <a:srgbClr val="9BBB59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1200" b="1" dirty="0" smtClean="0">
                <a:solidFill>
                  <a:schemeClr val="bg1"/>
                </a:solidFill>
              </a:rPr>
              <a:t>3. EVALUACIÓN DE LOS PROGRESOS</a:t>
            </a:r>
          </a:p>
          <a:p>
            <a:pPr lvl="0"/>
            <a:endParaRPr lang="es-ES" sz="3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bg1"/>
                </a:solidFill>
              </a:rPr>
              <a:t> Medición de los progresos</a:t>
            </a:r>
          </a:p>
          <a:p>
            <a:pPr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bg1"/>
                </a:solidFill>
              </a:rPr>
              <a:t> Identificación de los éxitos y las  deficiencias persistentes</a:t>
            </a:r>
          </a:p>
          <a:p>
            <a:pPr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bg1"/>
                </a:solidFill>
              </a:rPr>
              <a:t> Presentación de un informe sobre los progresos realizados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475656" y="1988840"/>
            <a:ext cx="1260475" cy="454025"/>
          </a:xfrm>
          <a:prstGeom prst="rect">
            <a:avLst/>
          </a:prstGeom>
          <a:solidFill>
            <a:srgbClr val="4BACC6"/>
          </a:solidFill>
          <a:ln w="127000" cmpd="dbl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Años 1-2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126856" y="2000895"/>
            <a:ext cx="1257300" cy="454025"/>
          </a:xfrm>
          <a:prstGeom prst="rect">
            <a:avLst/>
          </a:prstGeom>
          <a:solidFill>
            <a:srgbClr val="4BACC6"/>
          </a:solidFill>
          <a:ln w="127000" cmpd="dbl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Años 3-5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6123806" y="4148783"/>
            <a:ext cx="371475" cy="495300"/>
          </a:xfrm>
          <a:prstGeom prst="downArrow">
            <a:avLst>
              <a:gd name="adj1" fmla="val 50000"/>
              <a:gd name="adj2" fmla="val 33333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510906" y="3226445"/>
            <a:ext cx="500063" cy="361950"/>
          </a:xfrm>
          <a:prstGeom prst="rightArrow">
            <a:avLst>
              <a:gd name="adj1" fmla="val 50000"/>
              <a:gd name="adj2" fmla="val 3454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 rot="16200000">
            <a:off x="2880543" y="3934892"/>
            <a:ext cx="1285875" cy="21463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1763689" y="5033441"/>
            <a:ext cx="2520280" cy="1138238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1200" b="1" dirty="0" smtClean="0"/>
              <a:t>Inicio de un </a:t>
            </a:r>
          </a:p>
          <a:p>
            <a:pPr algn="ctr"/>
            <a:r>
              <a:rPr lang="es-ES" sz="1200" b="1" dirty="0" smtClean="0"/>
              <a:t>Ciclo de mejora continua (de 5 años)</a:t>
            </a:r>
          </a:p>
          <a:p>
            <a:endParaRPr lang="es-ES" sz="1200" b="1" dirty="0"/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2915816" y="2204864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6588224" y="2204864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755576" y="836712"/>
            <a:ext cx="684076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2800" dirty="0" smtClean="0"/>
              <a:t>El ciclo de la Amigabilidad</a:t>
            </a:r>
            <a:endParaRPr lang="es-E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722313" y="2354957"/>
            <a:ext cx="7772400" cy="1362075"/>
          </a:xfrm>
        </p:spPr>
        <p:txBody>
          <a:bodyPr/>
          <a:lstStyle/>
          <a:p>
            <a:pPr algn="ctr"/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</a:rPr>
              <a:t>Eskerrik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</a:rPr>
              <a:t>asko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9561</TotalTime>
  <Words>2006</Words>
  <Application>Microsoft Office PowerPoint</Application>
  <PresentationFormat>Presentación en pantalla (4:3)</PresentationFormat>
  <Paragraphs>123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Urbano</vt:lpstr>
      <vt:lpstr>El proyecto OMS “CIUDADES AMIGABLES”: Una oportunidad de EMPODERAMIENTO de las personas mayores a través de la PARTICIPACIÓN CIUDADANA </vt:lpstr>
      <vt:lpstr>En este proyecto</vt:lpstr>
      <vt:lpstr>En este proyecto</vt:lpstr>
      <vt:lpstr>El proyecto  “Ciudades Amigables con las personas mayores - Age friendly cities”  de la Organización Mundial de la Salud.</vt:lpstr>
      <vt:lpstr>El proyecto “Ciudades Amigables con las personas mayores - Age friendly cities” de la Organización Mundial de la Salud.</vt:lpstr>
      <vt:lpstr>De 2005… a 2007</vt:lpstr>
      <vt:lpstr>El proyecto “Ciudades Amigables con las personas mayores - Age friendly cities” de la Organización Mundial de la Salud.</vt:lpstr>
      <vt:lpstr>Los ámbitos de estudio</vt:lpstr>
      <vt:lpstr>Los ámbitos de estudio</vt:lpstr>
      <vt:lpstr>Los ámbitos de estudio</vt:lpstr>
      <vt:lpstr>Los ámbitos de estudio</vt:lpstr>
      <vt:lpstr>Las ciudades amigables  posibilitan el envejecimiento activo</vt:lpstr>
      <vt:lpstr>El proyecto “Ciudades Amigables con las personas mayores - Age friendly cities” de la Organización Mundial de la Salud.</vt:lpstr>
      <vt:lpstr>Enfoque participativo ascendente</vt:lpstr>
      <vt:lpstr>Enfoque participativo ascendente</vt:lpstr>
      <vt:lpstr>Ciudades amigables:  un proyecto para la mejora de la ciudad</vt:lpstr>
      <vt:lpstr>La idea de las comunidades rurales amigables</vt:lpstr>
      <vt:lpstr>Red Mundial de ciudades amigables</vt:lpstr>
      <vt:lpstr>Investigación-acción participativa</vt:lpstr>
      <vt:lpstr>Los tres actores de la intervención</vt:lpstr>
      <vt:lpstr>Los tres actores de la intervención</vt:lpstr>
      <vt:lpstr>Los tres actores de la intervención</vt:lpstr>
      <vt:lpstr>Los tres actores de la intervención</vt:lpstr>
      <vt:lpstr>Diapositiva 24</vt:lpstr>
      <vt:lpstr>Eskerrik asko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psicología como ciencia</dc:title>
  <dc:creator>Pedro</dc:creator>
  <cp:lastModifiedBy>pc</cp:lastModifiedBy>
  <cp:revision>104</cp:revision>
  <dcterms:created xsi:type="dcterms:W3CDTF">2009-07-10T19:04:12Z</dcterms:created>
  <dcterms:modified xsi:type="dcterms:W3CDTF">2016-11-22T21:25:44Z</dcterms:modified>
</cp:coreProperties>
</file>